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399" r:id="rId3"/>
    <p:sldId id="384" r:id="rId4"/>
    <p:sldId id="383" r:id="rId5"/>
    <p:sldId id="386" r:id="rId7"/>
    <p:sldId id="388" r:id="rId8"/>
    <p:sldId id="379" r:id="rId9"/>
    <p:sldId id="387" r:id="rId10"/>
    <p:sldId id="445" r:id="rId11"/>
    <p:sldId id="380" r:id="rId12"/>
    <p:sldId id="472" r:id="rId13"/>
    <p:sldId id="385" r:id="rId14"/>
    <p:sldId id="403" r:id="rId15"/>
    <p:sldId id="406" r:id="rId16"/>
    <p:sldId id="381" r:id="rId17"/>
    <p:sldId id="401" r:id="rId18"/>
    <p:sldId id="408" r:id="rId19"/>
    <p:sldId id="411" r:id="rId20"/>
    <p:sldId id="409" r:id="rId21"/>
    <p:sldId id="412" r:id="rId22"/>
    <p:sldId id="410" r:id="rId23"/>
    <p:sldId id="413" r:id="rId24"/>
    <p:sldId id="393" r:id="rId25"/>
    <p:sldId id="431" r:id="rId26"/>
    <p:sldId id="382" r:id="rId27"/>
    <p:sldId id="397" r:id="rId28"/>
    <p:sldId id="339" r:id="rId29"/>
    <p:sldId id="400" r:id="rId30"/>
    <p:sldId id="390" r:id="rId31"/>
    <p:sldId id="389" r:id="rId32"/>
    <p:sldId id="392" r:id="rId33"/>
    <p:sldId id="391" r:id="rId34"/>
    <p:sldId id="395" r:id="rId35"/>
    <p:sldId id="394" r:id="rId36"/>
    <p:sldId id="396" r:id="rId37"/>
    <p:sldId id="398" r:id="rId38"/>
  </p:sldIdLst>
  <p:sldSz cx="9144000" cy="6858000" type="screen4x3"/>
  <p:notesSz cx="6858000" cy="9144000"/>
  <p:embeddedFontLst>
    <p:embeddedFont>
      <p:font typeface="微软雅黑" panose="020B0503020204020204" pitchFamily="34" charset="-122"/>
      <p:regular r:id="rId42"/>
    </p:embeddedFont>
    <p:embeddedFont>
      <p:font typeface="Calibri" panose="020F0502020204030204" pitchFamily="34" charset="0"/>
      <p:regular r:id="rId43"/>
      <p:bold r:id="rId44"/>
      <p:italic r:id="rId45"/>
      <p:boldItalic r:id="rId46"/>
    </p:embeddedFont>
    <p:embeddedFont>
      <p:font typeface="方正正黑简体" panose="02000000000000000000" pitchFamily="2" charset="-122"/>
      <p:regular r:id="rId47"/>
    </p:embeddedFont>
    <p:embeddedFont>
      <p:font typeface="Impact" panose="020B0806030902050204" pitchFamily="34" charset="0"/>
      <p:regular r:id="rId48"/>
    </p:embeddedFont>
  </p:embeddedFontLst>
  <p:custDataLst>
    <p:tags r:id="rId49"/>
  </p:custDataLst>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08" userDrawn="1">
          <p15:clr>
            <a:srgbClr val="A4A3A4"/>
          </p15:clr>
        </p15:guide>
        <p15:guide id="2" pos="28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5"/>
    <a:srgbClr val="FFFFCC"/>
    <a:srgbClr val="FFFFFF"/>
    <a:srgbClr val="00508A"/>
    <a:srgbClr val="EB6C15"/>
    <a:srgbClr val="D05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75" d="100"/>
          <a:sy n="75" d="100"/>
        </p:scale>
        <p:origin x="1004" y="288"/>
      </p:cViewPr>
      <p:guideLst>
        <p:guide orient="horz" pos="2208"/>
        <p:guide pos="2855"/>
      </p:guideLst>
    </p:cSldViewPr>
  </p:slideViewPr>
  <p:notesTextViewPr>
    <p:cViewPr>
      <p:scale>
        <a:sx n="1" d="1"/>
        <a:sy n="1" d="1"/>
      </p:scale>
      <p:origin x="0" y="0"/>
    </p:cViewPr>
  </p:notesTextViewPr>
  <p:sorterViewPr>
    <p:cViewPr>
      <p:scale>
        <a:sx n="116" d="100"/>
        <a:sy n="116" d="100"/>
      </p:scale>
      <p:origin x="0" y="-37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tags" Target="tags/tag37.xml"/><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F4B926D2-2D7E-4583-AAA6-E6EF02B79AE8}" type="datetimeFigureOut">
              <a:rPr lang="zh-CN" altLang="en-US"/>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宋体" panose="02010600030101010101" pitchFamily="2" charset="-122"/>
              </a:defRPr>
            </a:lvl1pPr>
          </a:lstStyle>
          <a:p>
            <a:pPr>
              <a:defRPr/>
            </a:pPr>
            <a:fld id="{70B8A5CD-69D0-4237-A113-D1C9B12D6B8A}"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00096E2F-2720-4F50-A4D2-808F37C7FA83}"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FE5143B-7120-4E44-B8B7-C0B6850D5AB8}"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71808B8A-4806-4B3A-836F-F5AE76714CEC}"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E04403F-252B-49F1-930E-5BCA3ABA45B0}"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9EF4F756-4B06-4E6F-ABBF-97E88939E33E}"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9EF4F756-4B06-4E6F-ABBF-97E88939E33E}"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9EF4F756-4B06-4E6F-ABBF-97E88939E33E}"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9EF4F756-4B06-4E6F-ABBF-97E88939E33E}"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9EF4F756-4B06-4E6F-ABBF-97E88939E33E}"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9EF4F756-4B06-4E6F-ABBF-97E88939E33E}"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9EF4F756-4B06-4E6F-ABBF-97E88939E33E}"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F308946-76AF-492C-A939-FE426B8402C0}"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0F550C77-1892-4BCA-91E0-48F9E3346C52}"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0F550C77-1892-4BCA-91E0-48F9E3346C52}"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C93C6B7-97D9-4399-AA16-164C090A5606}"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E8CC2E55-60EA-44B5-A4FD-380B067849DA}"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0A9156D8-0E1A-414D-B979-D329D507645C}"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A609CC13-5ED6-424A-BA4C-290EB5272452}"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E7356687-CC2E-4988-99D4-E935D83850CF}"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DE329E5D-E548-4C46-A1B8-46459ED68F53}"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0690241-E9AA-436A-8CF1-C3153785B707}"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FF563545-0C74-47B6-8ACF-709BB8DAEEF8}"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AA534CA1-5C2C-4D3A-8840-259400D10F36}"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6FC03F7C-A3BF-4DD6-A09B-0D58C821D9D4}"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712D3CD-E271-422B-A76B-5540898D7878}"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2442542F-BE82-42A2-8739-B2005D30D1E8}"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70C97F39-15A8-41D6-A003-7073A28D9594}"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252B0588-2A2D-4364-881B-2469611B8ACE}"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252B0588-2A2D-4364-881B-2469611B8ACE}"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A28CB618-7418-41ED-854E-B1BB96BC76EB}"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88B8B15-6AA8-486B-BD7A-F92EA6938B73}"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88B8B15-6AA8-486B-BD7A-F92EA6938B73}" type="slidenum">
              <a:rPr lang="zh-CN" altLang="en-US" sz="1200" smtClean="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12.xml"/><Relationship Id="rId3" Type="http://schemas.openxmlformats.org/officeDocument/2006/relationships/slide" Target="../slides/slide1.xml"/><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12.xml"/><Relationship Id="rId3" Type="http://schemas.openxmlformats.org/officeDocument/2006/relationships/slide" Target="../slides/slide1.xml"/><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12.xml"/><Relationship Id="rId3" Type="http://schemas.openxmlformats.org/officeDocument/2006/relationships/slide" Target="../slides/slide1.xml"/><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12.xml"/><Relationship Id="rId3" Type="http://schemas.openxmlformats.org/officeDocument/2006/relationships/slide" Target="../slides/slide1.xml"/><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12.xml"/><Relationship Id="rId3" Type="http://schemas.openxmlformats.org/officeDocument/2006/relationships/slide" Target="../slides/slide1.xml"/><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7"/>
            <a:ext cx="6858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4917A044-05A1-4299-98D8-FA8AD9094F95}"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4374BB2D-1CCB-42A9-B28B-535233352E7D}" type="slidenum">
              <a:rPr lang="zh-CN" altLang="en-US"/>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矩形 1"/>
          <p:cNvSpPr/>
          <p:nvPr userDrawn="1"/>
        </p:nvSpPr>
        <p:spPr>
          <a:xfrm>
            <a:off x="0" y="0"/>
            <a:ext cx="9144000" cy="6921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1920875" y="-2117"/>
            <a:ext cx="1412875" cy="69426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1370013" y="141817"/>
            <a:ext cx="1330325" cy="519218"/>
            <a:chOff x="1399441" y="1145221"/>
            <a:chExt cx="1329556" cy="389288"/>
          </a:xfrm>
        </p:grpSpPr>
        <p:sp>
          <p:nvSpPr>
            <p:cNvPr id="5"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p:cNvSpPr txBox="1">
              <a:spLocks noChangeArrowheads="1"/>
            </p:cNvSpPr>
            <p:nvPr/>
          </p:nvSpPr>
          <p:spPr bwMode="auto">
            <a:xfrm>
              <a:off x="1691372" y="1281702"/>
              <a:ext cx="309701" cy="252807"/>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schemeClr val="bg1"/>
                </a:solidFill>
                <a:latin typeface="微软雅黑" panose="020B0503020204020204" pitchFamily="34" charset="-122"/>
                <a:ea typeface="微软雅黑" panose="020B0503020204020204" pitchFamily="34" charset="-122"/>
              </a:endParaRPr>
            </a:p>
          </p:txBody>
        </p:sp>
      </p:grpSp>
      <p:sp>
        <p:nvSpPr>
          <p:cNvPr id="7" name="TextBox 16">
            <a:hlinkClick r:id="" action="ppaction://noaction" highlightClick="1"/>
            <a:hlinkHover r:id="rId2" action="ppaction://hlinksldjump" highlightClick="1"/>
          </p:cNvPr>
          <p:cNvSpPr txBox="1"/>
          <p:nvPr userDrawn="1"/>
        </p:nvSpPr>
        <p:spPr>
          <a:xfrm>
            <a:off x="1979613" y="188384"/>
            <a:ext cx="1252537"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bg1"/>
                </a:solidFill>
                <a:latin typeface="+mn-ea"/>
              </a:rPr>
              <a:t>选题背景及意义</a:t>
            </a:r>
            <a:endParaRPr lang="zh-CN" altLang="en-US" sz="1200" dirty="0">
              <a:solidFill>
                <a:schemeClr val="bg1"/>
              </a:solidFill>
              <a:latin typeface="+mn-ea"/>
            </a:endParaRPr>
          </a:p>
        </p:txBody>
      </p:sp>
      <p:sp>
        <p:nvSpPr>
          <p:cNvPr id="8" name="TextBox 17">
            <a:hlinkClick r:id="" action="ppaction://hlinkshowjump?jump=nextslide" highlightClick="1"/>
            <a:hlinkHover r:id="rId3" action="ppaction://hlinksldjump" highlightClick="1"/>
          </p:cNvPr>
          <p:cNvSpPr txBox="1"/>
          <p:nvPr userDrawn="1"/>
        </p:nvSpPr>
        <p:spPr>
          <a:xfrm>
            <a:off x="3333750" y="188384"/>
            <a:ext cx="1279525"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论文综述</a:t>
            </a:r>
            <a:endParaRPr lang="zh-CN" altLang="en-US" sz="1200" dirty="0">
              <a:solidFill>
                <a:schemeClr val="tx1"/>
              </a:solidFill>
              <a:latin typeface="+mn-ea"/>
              <a:ea typeface="+mn-ea"/>
            </a:endParaRPr>
          </a:p>
        </p:txBody>
      </p:sp>
      <p:sp>
        <p:nvSpPr>
          <p:cNvPr id="9" name="TextBox 18">
            <a:hlinkClick r:id="" action="ppaction://noaction" highlightClick="1"/>
            <a:hlinkHover r:id="rId4" action="ppaction://hlinksldjump" highlightClick="1"/>
          </p:cNvPr>
          <p:cNvSpPr txBox="1"/>
          <p:nvPr userDrawn="1"/>
        </p:nvSpPr>
        <p:spPr>
          <a:xfrm>
            <a:off x="4613275" y="188384"/>
            <a:ext cx="1581150"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关键技术与难点</a:t>
            </a:r>
            <a:endParaRPr lang="zh-CN" altLang="en-US" sz="1200" dirty="0">
              <a:solidFill>
                <a:schemeClr val="tx1"/>
              </a:solidFill>
              <a:latin typeface="+mn-ea"/>
              <a:ea typeface="+mn-ea"/>
            </a:endParaRPr>
          </a:p>
        </p:txBody>
      </p:sp>
      <p:sp>
        <p:nvSpPr>
          <p:cNvPr id="10" name="TextBox 19">
            <a:hlinkClick r:id="" action="ppaction://noaction" highlightClick="1"/>
            <a:hlinkHover r:id="rId5" action="ppaction://hlinksldjump" highlightClick="1"/>
          </p:cNvPr>
          <p:cNvSpPr txBox="1"/>
          <p:nvPr userDrawn="1"/>
        </p:nvSpPr>
        <p:spPr>
          <a:xfrm>
            <a:off x="6213475" y="188384"/>
            <a:ext cx="1528763"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研究成果与应用</a:t>
            </a:r>
            <a:endParaRPr lang="zh-CN" altLang="en-US" sz="1200" dirty="0">
              <a:solidFill>
                <a:schemeClr val="tx1"/>
              </a:solidFill>
              <a:latin typeface="+mn-ea"/>
              <a:ea typeface="+mn-ea"/>
            </a:endParaRPr>
          </a:p>
        </p:txBody>
      </p:sp>
      <p:sp>
        <p:nvSpPr>
          <p:cNvPr id="11" name="TextBox 20">
            <a:hlinkClick r:id="" action="ppaction://noaction" highlightClick="1"/>
            <a:hlinkHover r:id="rId6" action="ppaction://hlinksldjump" highlightClick="1"/>
          </p:cNvPr>
          <p:cNvSpPr txBox="1"/>
          <p:nvPr userDrawn="1"/>
        </p:nvSpPr>
        <p:spPr>
          <a:xfrm>
            <a:off x="7742238" y="198967"/>
            <a:ext cx="1401762"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论文总结</a:t>
            </a:r>
            <a:endParaRPr lang="zh-CN" altLang="en-US" sz="1200" dirty="0">
              <a:solidFill>
                <a:schemeClr val="tx1"/>
              </a:solidFill>
              <a:latin typeface="+mn-ea"/>
              <a:ea typeface="+mn-ea"/>
            </a:endParaRPr>
          </a:p>
        </p:txBody>
      </p:sp>
      <p:cxnSp>
        <p:nvCxnSpPr>
          <p:cNvPr id="12" name="直接连接符 11"/>
          <p:cNvCxnSpPr/>
          <p:nvPr userDrawn="1"/>
        </p:nvCxnSpPr>
        <p:spPr>
          <a:xfrm>
            <a:off x="4597400"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6194425"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724775"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9"/>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73050" y="76200"/>
            <a:ext cx="1243013" cy="56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矩形 1"/>
          <p:cNvSpPr/>
          <p:nvPr userDrawn="1"/>
        </p:nvSpPr>
        <p:spPr>
          <a:xfrm>
            <a:off x="0" y="0"/>
            <a:ext cx="9144000" cy="6921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3333750" y="-2117"/>
            <a:ext cx="1263650" cy="69426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1370013" y="141817"/>
            <a:ext cx="1330325" cy="519218"/>
            <a:chOff x="1399441" y="1145221"/>
            <a:chExt cx="1329556" cy="389288"/>
          </a:xfrm>
        </p:grpSpPr>
        <p:sp>
          <p:nvSpPr>
            <p:cNvPr id="5"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p:cNvSpPr txBox="1">
              <a:spLocks noChangeArrowheads="1"/>
            </p:cNvSpPr>
            <p:nvPr/>
          </p:nvSpPr>
          <p:spPr bwMode="auto">
            <a:xfrm>
              <a:off x="1691372" y="1281702"/>
              <a:ext cx="309701" cy="252807"/>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schemeClr val="bg1"/>
                </a:solidFill>
                <a:latin typeface="微软雅黑" panose="020B0503020204020204" pitchFamily="34" charset="-122"/>
                <a:ea typeface="微软雅黑" panose="020B0503020204020204" pitchFamily="34" charset="-122"/>
              </a:endParaRPr>
            </a:p>
          </p:txBody>
        </p:sp>
      </p:grpSp>
      <p:sp>
        <p:nvSpPr>
          <p:cNvPr id="7" name="TextBox 16">
            <a:hlinkClick r:id="" action="ppaction://noaction" highlightClick="1"/>
            <a:hlinkHover r:id="rId2" action="ppaction://hlinksldjump" highlightClick="1"/>
          </p:cNvPr>
          <p:cNvSpPr txBox="1"/>
          <p:nvPr userDrawn="1"/>
        </p:nvSpPr>
        <p:spPr>
          <a:xfrm>
            <a:off x="1979613" y="188384"/>
            <a:ext cx="1252537"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endParaRPr lang="zh-CN" altLang="en-US" sz="1200" dirty="0">
              <a:solidFill>
                <a:schemeClr val="tx1"/>
              </a:solidFill>
              <a:latin typeface="+mn-ea"/>
            </a:endParaRPr>
          </a:p>
        </p:txBody>
      </p:sp>
      <p:sp>
        <p:nvSpPr>
          <p:cNvPr id="8" name="TextBox 17">
            <a:hlinkClick r:id="" action="ppaction://hlinkshowjump?jump=nextslide" highlightClick="1"/>
            <a:hlinkHover r:id="rId3" action="ppaction://hlinksldjump" highlightClick="1"/>
          </p:cNvPr>
          <p:cNvSpPr txBox="1"/>
          <p:nvPr userDrawn="1"/>
        </p:nvSpPr>
        <p:spPr>
          <a:xfrm>
            <a:off x="3333750" y="188384"/>
            <a:ext cx="1279525"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latin typeface="+mn-ea"/>
                <a:ea typeface="+mn-ea"/>
              </a:rPr>
              <a:t>论文综述</a:t>
            </a:r>
            <a:endParaRPr lang="zh-CN" altLang="en-US" sz="1200" dirty="0">
              <a:latin typeface="+mn-ea"/>
              <a:ea typeface="+mn-ea"/>
            </a:endParaRPr>
          </a:p>
        </p:txBody>
      </p:sp>
      <p:sp>
        <p:nvSpPr>
          <p:cNvPr id="9" name="TextBox 18">
            <a:hlinkClick r:id="" action="ppaction://noaction" highlightClick="1"/>
            <a:hlinkHover r:id="rId4" action="ppaction://hlinksldjump" highlightClick="1"/>
          </p:cNvPr>
          <p:cNvSpPr txBox="1"/>
          <p:nvPr userDrawn="1"/>
        </p:nvSpPr>
        <p:spPr>
          <a:xfrm>
            <a:off x="4613275" y="188384"/>
            <a:ext cx="1581150"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关键技术与难点</a:t>
            </a:r>
            <a:endParaRPr lang="zh-CN" altLang="en-US" sz="1200" dirty="0">
              <a:solidFill>
                <a:schemeClr val="tx1"/>
              </a:solidFill>
              <a:latin typeface="+mn-ea"/>
              <a:ea typeface="+mn-ea"/>
            </a:endParaRPr>
          </a:p>
        </p:txBody>
      </p:sp>
      <p:sp>
        <p:nvSpPr>
          <p:cNvPr id="10" name="TextBox 19">
            <a:hlinkClick r:id="" action="ppaction://noaction" highlightClick="1"/>
            <a:hlinkHover r:id="rId5" action="ppaction://hlinksldjump" highlightClick="1"/>
          </p:cNvPr>
          <p:cNvSpPr txBox="1"/>
          <p:nvPr userDrawn="1"/>
        </p:nvSpPr>
        <p:spPr>
          <a:xfrm>
            <a:off x="6213475" y="188384"/>
            <a:ext cx="1528763"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研究成果与应用</a:t>
            </a:r>
            <a:endParaRPr lang="zh-CN" altLang="en-US" sz="1200" dirty="0">
              <a:solidFill>
                <a:schemeClr val="tx1"/>
              </a:solidFill>
              <a:latin typeface="+mn-ea"/>
              <a:ea typeface="+mn-ea"/>
            </a:endParaRPr>
          </a:p>
        </p:txBody>
      </p:sp>
      <p:sp>
        <p:nvSpPr>
          <p:cNvPr id="11" name="TextBox 20">
            <a:hlinkClick r:id="" action="ppaction://noaction" highlightClick="1"/>
            <a:hlinkHover r:id="rId6" action="ppaction://hlinksldjump" highlightClick="1"/>
          </p:cNvPr>
          <p:cNvSpPr txBox="1"/>
          <p:nvPr userDrawn="1"/>
        </p:nvSpPr>
        <p:spPr>
          <a:xfrm>
            <a:off x="7742238" y="198967"/>
            <a:ext cx="1401762"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论文总结</a:t>
            </a:r>
            <a:endParaRPr lang="zh-CN" altLang="en-US" sz="1200" dirty="0">
              <a:solidFill>
                <a:schemeClr val="tx1"/>
              </a:solidFill>
              <a:latin typeface="+mn-ea"/>
              <a:ea typeface="+mn-ea"/>
            </a:endParaRPr>
          </a:p>
        </p:txBody>
      </p:sp>
      <p:cxnSp>
        <p:nvCxnSpPr>
          <p:cNvPr id="12" name="直接连接符 11"/>
          <p:cNvCxnSpPr/>
          <p:nvPr userDrawn="1"/>
        </p:nvCxnSpPr>
        <p:spPr>
          <a:xfrm>
            <a:off x="6194425"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724775"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8"/>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73050" y="76200"/>
            <a:ext cx="1243013" cy="56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4"/>
          <p:cNvCxnSpPr/>
          <p:nvPr userDrawn="1"/>
        </p:nvCxnSpPr>
        <p:spPr>
          <a:xfrm>
            <a:off x="1849438" y="-2117"/>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矩形 1"/>
          <p:cNvSpPr/>
          <p:nvPr userDrawn="1"/>
        </p:nvSpPr>
        <p:spPr>
          <a:xfrm>
            <a:off x="0" y="0"/>
            <a:ext cx="9144000" cy="6921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4629150" y="8467"/>
            <a:ext cx="1573213" cy="6942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1370013" y="141817"/>
            <a:ext cx="1330325" cy="519218"/>
            <a:chOff x="1399441" y="1145221"/>
            <a:chExt cx="1329556" cy="389288"/>
          </a:xfrm>
        </p:grpSpPr>
        <p:sp>
          <p:nvSpPr>
            <p:cNvPr id="5"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p:cNvSpPr txBox="1">
              <a:spLocks noChangeArrowheads="1"/>
            </p:cNvSpPr>
            <p:nvPr/>
          </p:nvSpPr>
          <p:spPr bwMode="auto">
            <a:xfrm>
              <a:off x="1691372" y="1281702"/>
              <a:ext cx="309701" cy="252807"/>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schemeClr val="bg1"/>
                </a:solidFill>
                <a:latin typeface="微软雅黑" panose="020B0503020204020204" pitchFamily="34" charset="-122"/>
                <a:ea typeface="微软雅黑" panose="020B0503020204020204" pitchFamily="34" charset="-122"/>
              </a:endParaRPr>
            </a:p>
          </p:txBody>
        </p:sp>
      </p:grpSp>
      <p:sp>
        <p:nvSpPr>
          <p:cNvPr id="7" name="TextBox 16">
            <a:hlinkClick r:id="" action="ppaction://noaction" highlightClick="1"/>
            <a:hlinkHover r:id="rId2" action="ppaction://hlinksldjump" highlightClick="1"/>
          </p:cNvPr>
          <p:cNvSpPr txBox="1"/>
          <p:nvPr userDrawn="1"/>
        </p:nvSpPr>
        <p:spPr>
          <a:xfrm>
            <a:off x="1979613" y="188384"/>
            <a:ext cx="1252537"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endParaRPr lang="zh-CN" altLang="en-US" sz="1200" dirty="0">
              <a:solidFill>
                <a:schemeClr val="tx1"/>
              </a:solidFill>
              <a:latin typeface="+mn-ea"/>
            </a:endParaRPr>
          </a:p>
        </p:txBody>
      </p:sp>
      <p:sp>
        <p:nvSpPr>
          <p:cNvPr id="8" name="TextBox 17">
            <a:hlinkClick r:id="" action="ppaction://hlinkshowjump?jump=nextslide" highlightClick="1"/>
            <a:hlinkHover r:id="rId3" action="ppaction://hlinksldjump" highlightClick="1"/>
          </p:cNvPr>
          <p:cNvSpPr txBox="1"/>
          <p:nvPr userDrawn="1"/>
        </p:nvSpPr>
        <p:spPr>
          <a:xfrm>
            <a:off x="3333750" y="188384"/>
            <a:ext cx="1279525"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论文综述</a:t>
            </a:r>
            <a:endParaRPr lang="zh-CN" altLang="en-US" sz="1200" dirty="0">
              <a:solidFill>
                <a:schemeClr val="tx1"/>
              </a:solidFill>
              <a:latin typeface="+mn-ea"/>
              <a:ea typeface="+mn-ea"/>
            </a:endParaRPr>
          </a:p>
        </p:txBody>
      </p:sp>
      <p:sp>
        <p:nvSpPr>
          <p:cNvPr id="9" name="TextBox 18">
            <a:hlinkClick r:id="" action="ppaction://noaction" highlightClick="1"/>
            <a:hlinkHover r:id="rId4" action="ppaction://hlinksldjump" highlightClick="1"/>
          </p:cNvPr>
          <p:cNvSpPr txBox="1"/>
          <p:nvPr userDrawn="1"/>
        </p:nvSpPr>
        <p:spPr>
          <a:xfrm>
            <a:off x="4613275" y="188384"/>
            <a:ext cx="1581150"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latin typeface="+mn-ea"/>
                <a:ea typeface="+mn-ea"/>
              </a:rPr>
              <a:t>关键技术与难点</a:t>
            </a:r>
            <a:endParaRPr lang="zh-CN" altLang="en-US" sz="1200" dirty="0">
              <a:latin typeface="+mn-ea"/>
              <a:ea typeface="+mn-ea"/>
            </a:endParaRPr>
          </a:p>
        </p:txBody>
      </p:sp>
      <p:sp>
        <p:nvSpPr>
          <p:cNvPr id="10" name="TextBox 19">
            <a:hlinkClick r:id="" action="ppaction://noaction" highlightClick="1"/>
            <a:hlinkHover r:id="rId5" action="ppaction://hlinksldjump" highlightClick="1"/>
          </p:cNvPr>
          <p:cNvSpPr txBox="1"/>
          <p:nvPr userDrawn="1"/>
        </p:nvSpPr>
        <p:spPr>
          <a:xfrm>
            <a:off x="6213475" y="188384"/>
            <a:ext cx="1528763"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研究成果与应用</a:t>
            </a:r>
            <a:endParaRPr lang="zh-CN" altLang="en-US" sz="1200" dirty="0">
              <a:solidFill>
                <a:schemeClr val="tx1"/>
              </a:solidFill>
              <a:latin typeface="+mn-ea"/>
              <a:ea typeface="+mn-ea"/>
            </a:endParaRPr>
          </a:p>
        </p:txBody>
      </p:sp>
      <p:sp>
        <p:nvSpPr>
          <p:cNvPr id="11" name="TextBox 20">
            <a:hlinkClick r:id="" action="ppaction://noaction" highlightClick="1"/>
            <a:hlinkHover r:id="rId6" action="ppaction://hlinksldjump" highlightClick="1"/>
          </p:cNvPr>
          <p:cNvSpPr txBox="1"/>
          <p:nvPr userDrawn="1"/>
        </p:nvSpPr>
        <p:spPr>
          <a:xfrm>
            <a:off x="7742238" y="198967"/>
            <a:ext cx="1401762"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论文总结</a:t>
            </a:r>
            <a:endParaRPr lang="zh-CN" altLang="en-US" sz="1200" dirty="0">
              <a:solidFill>
                <a:schemeClr val="tx1"/>
              </a:solidFill>
              <a:latin typeface="+mn-ea"/>
              <a:ea typeface="+mn-ea"/>
            </a:endParaRPr>
          </a:p>
        </p:txBody>
      </p:sp>
      <p:cxnSp>
        <p:nvCxnSpPr>
          <p:cNvPr id="12" name="直接连接符 11"/>
          <p:cNvCxnSpPr/>
          <p:nvPr userDrawn="1"/>
        </p:nvCxnSpPr>
        <p:spPr>
          <a:xfrm>
            <a:off x="3340100"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724775"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8"/>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73050" y="76200"/>
            <a:ext cx="1243013" cy="56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4"/>
          <p:cNvCxnSpPr/>
          <p:nvPr userDrawn="1"/>
        </p:nvCxnSpPr>
        <p:spPr>
          <a:xfrm>
            <a:off x="1849438" y="-2117"/>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矩形 1"/>
          <p:cNvSpPr/>
          <p:nvPr userDrawn="1"/>
        </p:nvSpPr>
        <p:spPr>
          <a:xfrm>
            <a:off x="0" y="0"/>
            <a:ext cx="9144000" cy="6921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6194425" y="10584"/>
            <a:ext cx="1547813" cy="6921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1370013" y="141817"/>
            <a:ext cx="1330325" cy="519218"/>
            <a:chOff x="1399441" y="1145221"/>
            <a:chExt cx="1329556" cy="389288"/>
          </a:xfrm>
        </p:grpSpPr>
        <p:sp>
          <p:nvSpPr>
            <p:cNvPr id="5"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p:cNvSpPr txBox="1">
              <a:spLocks noChangeArrowheads="1"/>
            </p:cNvSpPr>
            <p:nvPr/>
          </p:nvSpPr>
          <p:spPr bwMode="auto">
            <a:xfrm>
              <a:off x="1691372" y="1281702"/>
              <a:ext cx="309701" cy="252807"/>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schemeClr val="bg1"/>
                </a:solidFill>
                <a:latin typeface="微软雅黑" panose="020B0503020204020204" pitchFamily="34" charset="-122"/>
                <a:ea typeface="微软雅黑" panose="020B0503020204020204" pitchFamily="34" charset="-122"/>
              </a:endParaRPr>
            </a:p>
          </p:txBody>
        </p:sp>
      </p:grpSp>
      <p:sp>
        <p:nvSpPr>
          <p:cNvPr id="7" name="TextBox 16">
            <a:hlinkClick r:id="" action="ppaction://noaction" highlightClick="1"/>
            <a:hlinkHover r:id="rId2" action="ppaction://hlinksldjump" highlightClick="1"/>
          </p:cNvPr>
          <p:cNvSpPr txBox="1"/>
          <p:nvPr userDrawn="1"/>
        </p:nvSpPr>
        <p:spPr>
          <a:xfrm>
            <a:off x="1979613" y="188384"/>
            <a:ext cx="1252537"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endParaRPr lang="zh-CN" altLang="en-US" sz="1200" dirty="0">
              <a:solidFill>
                <a:schemeClr val="tx1"/>
              </a:solidFill>
              <a:latin typeface="+mn-ea"/>
            </a:endParaRPr>
          </a:p>
        </p:txBody>
      </p:sp>
      <p:sp>
        <p:nvSpPr>
          <p:cNvPr id="8" name="TextBox 17">
            <a:hlinkClick r:id="" action="ppaction://hlinkshowjump?jump=nextslide" highlightClick="1"/>
            <a:hlinkHover r:id="rId3" action="ppaction://hlinksldjump" highlightClick="1"/>
          </p:cNvPr>
          <p:cNvSpPr txBox="1"/>
          <p:nvPr userDrawn="1"/>
        </p:nvSpPr>
        <p:spPr>
          <a:xfrm>
            <a:off x="3333750" y="188384"/>
            <a:ext cx="1279525"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论文综述</a:t>
            </a:r>
            <a:endParaRPr lang="zh-CN" altLang="en-US" sz="1200" dirty="0">
              <a:solidFill>
                <a:schemeClr val="tx1"/>
              </a:solidFill>
              <a:latin typeface="+mn-ea"/>
              <a:ea typeface="+mn-ea"/>
            </a:endParaRPr>
          </a:p>
        </p:txBody>
      </p:sp>
      <p:sp>
        <p:nvSpPr>
          <p:cNvPr id="9" name="TextBox 18">
            <a:hlinkClick r:id="" action="ppaction://noaction" highlightClick="1"/>
            <a:hlinkHover r:id="rId4" action="ppaction://hlinksldjump" highlightClick="1"/>
          </p:cNvPr>
          <p:cNvSpPr txBox="1"/>
          <p:nvPr userDrawn="1"/>
        </p:nvSpPr>
        <p:spPr>
          <a:xfrm>
            <a:off x="4613275" y="188384"/>
            <a:ext cx="1581150"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关键技术与难点</a:t>
            </a:r>
            <a:endParaRPr lang="zh-CN" altLang="en-US" sz="1200" dirty="0">
              <a:solidFill>
                <a:schemeClr val="tx1"/>
              </a:solidFill>
              <a:latin typeface="+mn-ea"/>
              <a:ea typeface="+mn-ea"/>
            </a:endParaRPr>
          </a:p>
        </p:txBody>
      </p:sp>
      <p:sp>
        <p:nvSpPr>
          <p:cNvPr id="10" name="TextBox 19">
            <a:hlinkClick r:id="" action="ppaction://noaction" highlightClick="1"/>
            <a:hlinkHover r:id="rId5" action="ppaction://hlinksldjump" highlightClick="1"/>
          </p:cNvPr>
          <p:cNvSpPr txBox="1"/>
          <p:nvPr userDrawn="1"/>
        </p:nvSpPr>
        <p:spPr>
          <a:xfrm>
            <a:off x="6213475" y="188384"/>
            <a:ext cx="1528763"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latin typeface="+mn-ea"/>
                <a:ea typeface="+mn-ea"/>
              </a:rPr>
              <a:t>研究成果与应用</a:t>
            </a:r>
            <a:endParaRPr lang="zh-CN" altLang="en-US" sz="1200" dirty="0">
              <a:latin typeface="+mn-ea"/>
              <a:ea typeface="+mn-ea"/>
            </a:endParaRPr>
          </a:p>
        </p:txBody>
      </p:sp>
      <p:sp>
        <p:nvSpPr>
          <p:cNvPr id="11" name="TextBox 20">
            <a:hlinkClick r:id="" action="ppaction://noaction" highlightClick="1"/>
            <a:hlinkHover r:id="rId6" action="ppaction://hlinksldjump" highlightClick="1"/>
          </p:cNvPr>
          <p:cNvSpPr txBox="1"/>
          <p:nvPr userDrawn="1"/>
        </p:nvSpPr>
        <p:spPr>
          <a:xfrm>
            <a:off x="7742238" y="198967"/>
            <a:ext cx="1401762"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论文总结</a:t>
            </a:r>
            <a:endParaRPr lang="zh-CN" altLang="en-US" sz="1200" dirty="0">
              <a:solidFill>
                <a:schemeClr val="tx1"/>
              </a:solidFill>
              <a:latin typeface="+mn-ea"/>
              <a:ea typeface="+mn-ea"/>
            </a:endParaRPr>
          </a:p>
        </p:txBody>
      </p:sp>
      <p:cxnSp>
        <p:nvCxnSpPr>
          <p:cNvPr id="12" name="直接连接符 11"/>
          <p:cNvCxnSpPr/>
          <p:nvPr userDrawn="1"/>
        </p:nvCxnSpPr>
        <p:spPr>
          <a:xfrm>
            <a:off x="3340100"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片 17"/>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73050" y="76200"/>
            <a:ext cx="1243013" cy="56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p:cNvCxnSpPr/>
          <p:nvPr userDrawn="1"/>
        </p:nvCxnSpPr>
        <p:spPr>
          <a:xfrm>
            <a:off x="1849438" y="-2117"/>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602163"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2" name="矩形 1"/>
          <p:cNvSpPr/>
          <p:nvPr userDrawn="1"/>
        </p:nvSpPr>
        <p:spPr>
          <a:xfrm>
            <a:off x="0" y="0"/>
            <a:ext cx="9144000" cy="6921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7769225" y="-6351"/>
            <a:ext cx="1374775" cy="69426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1370013" y="141817"/>
            <a:ext cx="1330325" cy="519218"/>
            <a:chOff x="1399441" y="1145221"/>
            <a:chExt cx="1329556" cy="389288"/>
          </a:xfrm>
        </p:grpSpPr>
        <p:sp>
          <p:nvSpPr>
            <p:cNvPr id="5" name="圆角矩形 9"/>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p:cNvSpPr txBox="1">
              <a:spLocks noChangeArrowheads="1"/>
            </p:cNvSpPr>
            <p:nvPr/>
          </p:nvSpPr>
          <p:spPr bwMode="auto">
            <a:xfrm>
              <a:off x="1691372" y="1281702"/>
              <a:ext cx="309701" cy="252807"/>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schemeClr val="bg1"/>
                </a:solidFill>
                <a:latin typeface="微软雅黑" panose="020B0503020204020204" pitchFamily="34" charset="-122"/>
                <a:ea typeface="微软雅黑" panose="020B0503020204020204" pitchFamily="34" charset="-122"/>
              </a:endParaRPr>
            </a:p>
          </p:txBody>
        </p:sp>
      </p:grpSp>
      <p:sp>
        <p:nvSpPr>
          <p:cNvPr id="7" name="TextBox 16">
            <a:hlinkClick r:id="" action="ppaction://noaction" highlightClick="1"/>
            <a:hlinkHover r:id="rId2" action="ppaction://hlinksldjump" highlightClick="1"/>
          </p:cNvPr>
          <p:cNvSpPr txBox="1"/>
          <p:nvPr userDrawn="1"/>
        </p:nvSpPr>
        <p:spPr>
          <a:xfrm>
            <a:off x="1979613" y="188384"/>
            <a:ext cx="1252537"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endParaRPr lang="zh-CN" altLang="en-US" sz="1200" dirty="0">
              <a:solidFill>
                <a:schemeClr val="tx1"/>
              </a:solidFill>
              <a:latin typeface="+mn-ea"/>
            </a:endParaRPr>
          </a:p>
        </p:txBody>
      </p:sp>
      <p:sp>
        <p:nvSpPr>
          <p:cNvPr id="8" name="TextBox 17">
            <a:hlinkClick r:id="" action="ppaction://hlinkshowjump?jump=nextslide" highlightClick="1"/>
            <a:hlinkHover r:id="rId3" action="ppaction://hlinksldjump" highlightClick="1"/>
          </p:cNvPr>
          <p:cNvSpPr txBox="1"/>
          <p:nvPr userDrawn="1"/>
        </p:nvSpPr>
        <p:spPr>
          <a:xfrm>
            <a:off x="3333750" y="188384"/>
            <a:ext cx="1279525"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论文综述</a:t>
            </a:r>
            <a:endParaRPr lang="zh-CN" altLang="en-US" sz="1200" dirty="0">
              <a:solidFill>
                <a:schemeClr val="tx1"/>
              </a:solidFill>
              <a:latin typeface="+mn-ea"/>
              <a:ea typeface="+mn-ea"/>
            </a:endParaRPr>
          </a:p>
        </p:txBody>
      </p:sp>
      <p:sp>
        <p:nvSpPr>
          <p:cNvPr id="9" name="TextBox 18">
            <a:hlinkClick r:id="" action="ppaction://noaction" highlightClick="1"/>
            <a:hlinkHover r:id="rId4" action="ppaction://hlinksldjump" highlightClick="1"/>
          </p:cNvPr>
          <p:cNvSpPr txBox="1"/>
          <p:nvPr userDrawn="1"/>
        </p:nvSpPr>
        <p:spPr>
          <a:xfrm>
            <a:off x="4613275" y="188384"/>
            <a:ext cx="1581150"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关键技术与难点</a:t>
            </a:r>
            <a:endParaRPr lang="zh-CN" altLang="en-US" sz="1200" dirty="0">
              <a:solidFill>
                <a:schemeClr val="tx1"/>
              </a:solidFill>
              <a:latin typeface="+mn-ea"/>
              <a:ea typeface="+mn-ea"/>
            </a:endParaRPr>
          </a:p>
        </p:txBody>
      </p:sp>
      <p:sp>
        <p:nvSpPr>
          <p:cNvPr id="10" name="TextBox 19">
            <a:hlinkClick r:id="" action="ppaction://noaction" highlightClick="1"/>
            <a:hlinkHover r:id="rId5" action="ppaction://hlinksldjump" highlightClick="1"/>
          </p:cNvPr>
          <p:cNvSpPr txBox="1"/>
          <p:nvPr userDrawn="1"/>
        </p:nvSpPr>
        <p:spPr>
          <a:xfrm>
            <a:off x="6205538" y="188384"/>
            <a:ext cx="1554162"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solidFill>
                  <a:schemeClr val="tx1"/>
                </a:solidFill>
                <a:latin typeface="+mn-ea"/>
                <a:ea typeface="+mn-ea"/>
              </a:rPr>
              <a:t>研究成果与应用</a:t>
            </a:r>
            <a:endParaRPr lang="zh-CN" altLang="en-US" sz="1200" dirty="0">
              <a:solidFill>
                <a:schemeClr val="tx1"/>
              </a:solidFill>
              <a:latin typeface="+mn-ea"/>
              <a:ea typeface="+mn-ea"/>
            </a:endParaRPr>
          </a:p>
        </p:txBody>
      </p:sp>
      <p:sp>
        <p:nvSpPr>
          <p:cNvPr id="11" name="TextBox 20">
            <a:hlinkClick r:id="" action="ppaction://noaction" highlightClick="1"/>
            <a:hlinkHover r:id="rId6" action="ppaction://hlinksldjump" highlightClick="1"/>
          </p:cNvPr>
          <p:cNvSpPr txBox="1"/>
          <p:nvPr userDrawn="1"/>
        </p:nvSpPr>
        <p:spPr>
          <a:xfrm>
            <a:off x="7789863" y="198967"/>
            <a:ext cx="1403350" cy="2755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anose="02010600040101010101" pitchFamily="2" charset="-122"/>
                <a:ea typeface="华文中宋" panose="02010600040101010101" pitchFamily="2" charset="-122"/>
              </a:defRPr>
            </a:lvl1pPr>
          </a:lstStyle>
          <a:p>
            <a:pPr eaLnBrk="1" hangingPunct="1">
              <a:defRPr/>
            </a:pPr>
            <a:r>
              <a:rPr lang="zh-CN" altLang="en-US" sz="1200" dirty="0">
                <a:latin typeface="+mn-ea"/>
                <a:ea typeface="+mn-ea"/>
              </a:rPr>
              <a:t>论文总结</a:t>
            </a:r>
            <a:endParaRPr lang="zh-CN" altLang="en-US" sz="1200" dirty="0">
              <a:latin typeface="+mn-ea"/>
              <a:ea typeface="+mn-ea"/>
            </a:endParaRPr>
          </a:p>
        </p:txBody>
      </p:sp>
      <p:cxnSp>
        <p:nvCxnSpPr>
          <p:cNvPr id="12" name="直接连接符 11"/>
          <p:cNvCxnSpPr/>
          <p:nvPr userDrawn="1"/>
        </p:nvCxnSpPr>
        <p:spPr>
          <a:xfrm>
            <a:off x="3340100"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片 17"/>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73050" y="76200"/>
            <a:ext cx="1243013" cy="56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p:cNvCxnSpPr/>
          <p:nvPr userDrawn="1"/>
        </p:nvCxnSpPr>
        <p:spPr>
          <a:xfrm>
            <a:off x="1849438" y="-2117"/>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602163"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6176963" y="0"/>
            <a:ext cx="0" cy="696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3B6E868F-8376-499B-B799-5DD615358FFB}"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880D778B-81D7-431A-99D1-88962E283189}" type="slidenum">
              <a:rPr lang="zh-CN" altLang="en-US"/>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78DC6B98-6589-4962-8533-65689984DDBA}"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1748C59F-5763-4299-A6FF-B78949B4564C}" type="slidenum">
              <a:rPr lang="zh-CN" altLang="en-US"/>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8AB23722-5EE4-478A-B4B4-C5DB12EBE209}"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C17B7A3E-324A-48B4-9A8F-8E2FBAE93BEE}" type="slidenum">
              <a:rPr lang="zh-CN" altLang="en-US"/>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gradFill rotWithShape="0">
          <a:gsLst>
            <a:gs pos="0">
              <a:srgbClr val="001934"/>
            </a:gs>
            <a:gs pos="53999">
              <a:srgbClr val="003576"/>
            </a:gs>
            <a:gs pos="100000">
              <a:srgbClr val="00479E"/>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A8BA17D2-5B70-4CF8-BBD6-8AD0F2CC5480}"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1E5EEB43-5991-4335-8AE7-8528302E710C}" type="slidenum">
              <a:rPr lang="zh-CN" altLang="en-US"/>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1799C031-73E2-45A7-AA57-87FDCB603EC8}" type="datetimeFigureOut">
              <a:rPr lang="zh-CN" altLang="en-US"/>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695A2D82-B2C8-4D1B-8036-13ACBFF65584}" type="slidenum">
              <a:rPr lang="zh-CN" altLang="en-US"/>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矩形 1"/>
          <p:cNvSpPr/>
          <p:nvPr userDrawn="1"/>
        </p:nvSpPr>
        <p:spPr>
          <a:xfrm>
            <a:off x="0" y="285751"/>
            <a:ext cx="42863"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3" name="矩形 2"/>
          <p:cNvSpPr/>
          <p:nvPr userDrawn="1"/>
        </p:nvSpPr>
        <p:spPr>
          <a:xfrm>
            <a:off x="63500" y="285751"/>
            <a:ext cx="42863"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4" name="矩形 3"/>
          <p:cNvSpPr/>
          <p:nvPr userDrawn="1"/>
        </p:nvSpPr>
        <p:spPr>
          <a:xfrm>
            <a:off x="188913" y="285751"/>
            <a:ext cx="42862"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5" name="矩形 4"/>
          <p:cNvSpPr/>
          <p:nvPr userDrawn="1"/>
        </p:nvSpPr>
        <p:spPr>
          <a:xfrm>
            <a:off x="125413" y="285751"/>
            <a:ext cx="42862" cy="529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6" name="圆角矩形 10"/>
          <p:cNvSpPr/>
          <p:nvPr userDrawn="1"/>
        </p:nvSpPr>
        <p:spPr>
          <a:xfrm>
            <a:off x="188913" y="254000"/>
            <a:ext cx="2706687" cy="609600"/>
          </a:xfrm>
          <a:prstGeom prst="roundRect">
            <a:avLst>
              <a:gd name="adj" fmla="val 5000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eaLnBrk="1" fontAlgn="auto" hangingPunct="1">
              <a:spcBef>
                <a:spcPts val="0"/>
              </a:spcBef>
              <a:spcAft>
                <a:spcPts val="0"/>
              </a:spcAft>
              <a:defRPr/>
            </a:pPr>
            <a:r>
              <a:rPr lang="zh-CN" altLang="en-US" sz="3200" b="1" dirty="0">
                <a:solidFill>
                  <a:schemeClr val="tx1"/>
                </a:solidFill>
                <a:latin typeface="Nexa Light" panose="02000000000000000000" pitchFamily="50" charset="0"/>
              </a:rPr>
              <a:t>目录</a:t>
            </a:r>
            <a:endParaRPr lang="zh-CN" altLang="en-US" sz="3200" b="1" dirty="0">
              <a:solidFill>
                <a:schemeClr val="tx1"/>
              </a:solidFill>
              <a:latin typeface="Nexa Light" panose="02000000000000000000" pitchFamily="5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0" y="285751"/>
            <a:ext cx="42863"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3" name="矩形 2"/>
          <p:cNvSpPr/>
          <p:nvPr userDrawn="1"/>
        </p:nvSpPr>
        <p:spPr>
          <a:xfrm>
            <a:off x="63500" y="285751"/>
            <a:ext cx="42863"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4" name="矩形 3"/>
          <p:cNvSpPr/>
          <p:nvPr userDrawn="1"/>
        </p:nvSpPr>
        <p:spPr>
          <a:xfrm>
            <a:off x="188913" y="285751"/>
            <a:ext cx="42862"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5" name="矩形 4"/>
          <p:cNvSpPr/>
          <p:nvPr userDrawn="1"/>
        </p:nvSpPr>
        <p:spPr>
          <a:xfrm>
            <a:off x="125413" y="285751"/>
            <a:ext cx="42862" cy="5291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6" name="圆角矩形 10"/>
          <p:cNvSpPr/>
          <p:nvPr userDrawn="1"/>
        </p:nvSpPr>
        <p:spPr>
          <a:xfrm>
            <a:off x="188913" y="254000"/>
            <a:ext cx="3073400" cy="609600"/>
          </a:xfrm>
          <a:prstGeom prst="roundRect">
            <a:avLst>
              <a:gd name="adj" fmla="val 5000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eaLnBrk="1" fontAlgn="auto" hangingPunct="1">
              <a:spcBef>
                <a:spcPts val="0"/>
              </a:spcBef>
              <a:spcAft>
                <a:spcPts val="0"/>
              </a:spcAft>
              <a:defRPr/>
            </a:pPr>
            <a:r>
              <a:rPr lang="zh-CN" altLang="en-US" sz="2400" b="1" dirty="0">
                <a:solidFill>
                  <a:schemeClr val="tx1"/>
                </a:solidFill>
                <a:latin typeface="Nexa Light" panose="02000000000000000000" pitchFamily="50" charset="0"/>
              </a:rPr>
              <a:t>点击此处添加标题</a:t>
            </a:r>
            <a:endParaRPr lang="zh-CN" altLang="en-US" sz="2400" b="1" dirty="0">
              <a:solidFill>
                <a:schemeClr val="tx1"/>
              </a:solidFill>
              <a:latin typeface="Nexa Light" panose="02000000000000000000" pitchFamily="5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标题和内容">
    <p:bg>
      <p:bgPr>
        <a:solidFill>
          <a:srgbClr val="F2F2F2"/>
        </a:solidFill>
        <a:effectLst/>
      </p:bgPr>
    </p:bg>
    <p:spTree>
      <p:nvGrpSpPr>
        <p:cNvPr id="1" name=""/>
        <p:cNvGrpSpPr/>
        <p:nvPr/>
      </p:nvGrpSpPr>
      <p:grpSpPr>
        <a:xfrm>
          <a:off x="0" y="0"/>
          <a:ext cx="0" cy="0"/>
          <a:chOff x="0" y="0"/>
          <a:chExt cx="0" cy="0"/>
        </a:xfrm>
      </p:grpSpPr>
      <p:sp>
        <p:nvSpPr>
          <p:cNvPr id="2" name="矩形 1"/>
          <p:cNvSpPr/>
          <p:nvPr userDrawn="1"/>
        </p:nvSpPr>
        <p:spPr>
          <a:xfrm>
            <a:off x="0" y="0"/>
            <a:ext cx="9144000" cy="800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65000"/>
                  <a:lumOff val="35000"/>
                </a:schemeClr>
              </a:solidFill>
            </a:endParaRPr>
          </a:p>
        </p:txBody>
      </p:sp>
      <p:grpSp>
        <p:nvGrpSpPr>
          <p:cNvPr id="3" name="组合 7"/>
          <p:cNvGrpSpPr/>
          <p:nvPr userDrawn="1"/>
        </p:nvGrpSpPr>
        <p:grpSpPr bwMode="auto">
          <a:xfrm>
            <a:off x="1370013" y="141817"/>
            <a:ext cx="1330325" cy="519218"/>
            <a:chOff x="1399441" y="1145221"/>
            <a:chExt cx="1329556" cy="389288"/>
          </a:xfrm>
        </p:grpSpPr>
        <p:sp>
          <p:nvSpPr>
            <p:cNvPr id="4" name="圆角矩形 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5" name="TextBox 15"/>
            <p:cNvSpPr txBox="1">
              <a:spLocks noChangeArrowheads="1"/>
            </p:cNvSpPr>
            <p:nvPr/>
          </p:nvSpPr>
          <p:spPr bwMode="auto">
            <a:xfrm>
              <a:off x="1691372" y="1281702"/>
              <a:ext cx="309701" cy="252807"/>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6184"/>
            <a:ext cx="78867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6684"/>
            <a:ext cx="78867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a:p>
        </p:txBody>
      </p:sp>
      <p:sp>
        <p:nvSpPr>
          <p:cNvPr id="4" name="Date Placeholder 3"/>
          <p:cNvSpPr>
            <a:spLocks noGrp="1"/>
          </p:cNvSpPr>
          <p:nvPr>
            <p:ph type="dt" sz="half" idx="2"/>
          </p:nvPr>
        </p:nvSpPr>
        <p:spPr>
          <a:xfrm>
            <a:off x="628650" y="6356351"/>
            <a:ext cx="2057400" cy="366183"/>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6EC64D05-3A17-4203-A36E-5F74230A88BD}" type="datetimeFigureOut">
              <a:rPr lang="zh-CN" altLang="en-US"/>
            </a:fld>
            <a:endParaRPr lang="zh-CN" altLang="en-US"/>
          </a:p>
        </p:txBody>
      </p:sp>
      <p:sp>
        <p:nvSpPr>
          <p:cNvPr id="5" name="Footer Placeholder 4"/>
          <p:cNvSpPr>
            <a:spLocks noGrp="1"/>
          </p:cNvSpPr>
          <p:nvPr>
            <p:ph type="ftr" sz="quarter" idx="3"/>
          </p:nvPr>
        </p:nvSpPr>
        <p:spPr>
          <a:xfrm>
            <a:off x="3028950" y="6356351"/>
            <a:ext cx="3086100" cy="366183"/>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1"/>
            <a:ext cx="2057400" cy="366183"/>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440739FA-1539-486A-BC05-8D2A562F3E40}"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2pPr>
      <a:lvl3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3pPr>
      <a:lvl4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4pPr>
      <a:lvl5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9pPr>
    </p:titleStyle>
    <p:bodyStyle>
      <a:lvl1pPr marL="228600" indent="-228600" algn="l" defTabSz="914400"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0" fontAlgn="base" hangingPunct="0">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eaLnBrk="0" fontAlgn="base" hangingPunct="0">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7.xml"/><Relationship Id="rId2" Type="http://schemas.openxmlformats.org/officeDocument/2006/relationships/image" Target="../media/image9.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7.xml"/><Relationship Id="rId2" Type="http://schemas.openxmlformats.org/officeDocument/2006/relationships/image" Target="../media/image10.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7.xml"/><Relationship Id="rId2" Type="http://schemas.openxmlformats.org/officeDocument/2006/relationships/image" Target="../media/image11.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7.xml"/><Relationship Id="rId2" Type="http://schemas.openxmlformats.org/officeDocument/2006/relationships/image" Target="../media/image12.jpe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tags" Target="../tags/tag31.xml"/><Relationship Id="rId3" Type="http://schemas.openxmlformats.org/officeDocument/2006/relationships/image" Target="../media/image15.png"/><Relationship Id="rId2" Type="http://schemas.openxmlformats.org/officeDocument/2006/relationships/tags" Target="../tags/tag30.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tags" Target="../tags/tag33.xml"/><Relationship Id="rId3" Type="http://schemas.openxmlformats.org/officeDocument/2006/relationships/image" Target="../media/image19.png"/><Relationship Id="rId2" Type="http://schemas.openxmlformats.org/officeDocument/2006/relationships/tags" Target="../tags/tag3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tags" Target="../tags/tag35.xml"/><Relationship Id="rId3" Type="http://schemas.openxmlformats.org/officeDocument/2006/relationships/image" Target="../media/image23.png"/><Relationship Id="rId2" Type="http://schemas.openxmlformats.org/officeDocument/2006/relationships/tags" Target="../tags/tag34.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8.xml"/><Relationship Id="rId4" Type="http://schemas.openxmlformats.org/officeDocument/2006/relationships/image" Target="../media/image25.png"/><Relationship Id="rId3" Type="http://schemas.openxmlformats.org/officeDocument/2006/relationships/tags" Target="../tags/tag36.xml"/><Relationship Id="rId2" Type="http://schemas.microsoft.com/office/2007/relationships/media" Target="../media/media1.mp4"/><Relationship Id="rId1" Type="http://schemas.openxmlformats.org/officeDocument/2006/relationships/video" Target="../media/media1.mp4"/></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7.xml"/><Relationship Id="rId2" Type="http://schemas.openxmlformats.org/officeDocument/2006/relationships/image" Target="../media/image3.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8.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2" Type="http://schemas.openxmlformats.org/officeDocument/2006/relationships/notesSlide" Target="../notesSlides/notesSlide6.xml"/><Relationship Id="rId31" Type="http://schemas.openxmlformats.org/officeDocument/2006/relationships/slideLayout" Target="../slideLayouts/slideLayout8.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框 28"/>
          <p:cNvSpPr txBox="1">
            <a:spLocks noChangeArrowheads="1"/>
          </p:cNvSpPr>
          <p:nvPr/>
        </p:nvSpPr>
        <p:spPr bwMode="auto">
          <a:xfrm>
            <a:off x="244475" y="1049338"/>
            <a:ext cx="3413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zh-CN" altLang="en-US" sz="1800" dirty="0">
                <a:latin typeface="+mj-ea"/>
                <a:ea typeface="+mj-ea"/>
              </a:rPr>
              <a:t>浙江大学</a:t>
            </a:r>
            <a:r>
              <a:rPr lang="en-US" altLang="zh-CN" sz="1800" dirty="0">
                <a:latin typeface="方正正黑简体" panose="02000000000000000000" pitchFamily="2" charset="-122"/>
                <a:ea typeface="方正正黑简体" panose="02000000000000000000" pitchFamily="2" charset="-122"/>
              </a:rPr>
              <a:t> </a:t>
            </a:r>
            <a:r>
              <a:rPr lang="zh-CN" altLang="en-US" sz="1800" dirty="0">
                <a:latin typeface="+mj-ea"/>
                <a:ea typeface="+mj-ea"/>
              </a:rPr>
              <a:t>信电</a:t>
            </a:r>
            <a:r>
              <a:rPr lang="zh-CN" altLang="en-US" sz="1800" dirty="0"/>
              <a:t>学院</a:t>
            </a:r>
            <a:endParaRPr lang="zh-CN" altLang="en-US" sz="1800" dirty="0">
              <a:latin typeface="方正正黑简体" panose="02000000000000000000" pitchFamily="2" charset="-122"/>
              <a:ea typeface="方正正黑简体" panose="02000000000000000000" pitchFamily="2" charset="-122"/>
            </a:endParaRPr>
          </a:p>
        </p:txBody>
      </p:sp>
      <p:sp>
        <p:nvSpPr>
          <p:cNvPr id="27" name="文本框 26"/>
          <p:cNvSpPr txBox="1"/>
          <p:nvPr/>
        </p:nvSpPr>
        <p:spPr>
          <a:xfrm>
            <a:off x="252413" y="3003550"/>
            <a:ext cx="8639175" cy="1445260"/>
          </a:xfrm>
          <a:prstGeom prst="rect">
            <a:avLst/>
          </a:prstGeom>
          <a:noFill/>
        </p:spPr>
        <p:txBody>
          <a:bodyPr>
            <a:spAutoFit/>
          </a:bodyPr>
          <a:lstStyle/>
          <a:p>
            <a:pPr algn="ctr" eaLnBrk="1" fontAlgn="auto" hangingPunct="1">
              <a:spcBef>
                <a:spcPts val="0"/>
              </a:spcBef>
              <a:spcAft>
                <a:spcPts val="0"/>
              </a:spcAft>
              <a:defRPr/>
            </a:pPr>
            <a:r>
              <a:rPr lang="zh-CN" altLang="en-US" sz="4400" b="1" dirty="0">
                <a:solidFill>
                  <a:schemeClr val="tx1">
                    <a:lumMod val="85000"/>
                    <a:lumOff val="15000"/>
                  </a:schemeClr>
                </a:solidFill>
                <a:latin typeface="+mn-ea"/>
                <a:ea typeface="+mn-ea"/>
              </a:rPr>
              <a:t>基于</a:t>
            </a:r>
            <a:r>
              <a:rPr lang="en-US" altLang="zh-CN" sz="4400" b="1" dirty="0">
                <a:solidFill>
                  <a:schemeClr val="tx1">
                    <a:lumMod val="85000"/>
                    <a:lumOff val="15000"/>
                  </a:schemeClr>
                </a:solidFill>
                <a:latin typeface="+mn-ea"/>
                <a:ea typeface="+mn-ea"/>
              </a:rPr>
              <a:t>TensorFlow</a:t>
            </a:r>
            <a:r>
              <a:rPr lang="zh-CN" altLang="en-US" sz="4400" b="1" dirty="0">
                <a:solidFill>
                  <a:schemeClr val="tx1">
                    <a:lumMod val="85000"/>
                    <a:lumOff val="15000"/>
                  </a:schemeClr>
                </a:solidFill>
                <a:latin typeface="+mn-ea"/>
                <a:ea typeface="+mn-ea"/>
              </a:rPr>
              <a:t>的</a:t>
            </a:r>
            <a:endParaRPr lang="en-US" altLang="zh-CN" sz="4400" b="1" dirty="0">
              <a:solidFill>
                <a:schemeClr val="tx1">
                  <a:lumMod val="85000"/>
                  <a:lumOff val="15000"/>
                </a:schemeClr>
              </a:solidFill>
              <a:latin typeface="+mn-ea"/>
              <a:ea typeface="+mn-ea"/>
            </a:endParaRPr>
          </a:p>
          <a:p>
            <a:pPr algn="ctr" eaLnBrk="1" fontAlgn="auto" hangingPunct="1">
              <a:spcBef>
                <a:spcPts val="0"/>
              </a:spcBef>
              <a:spcAft>
                <a:spcPts val="0"/>
              </a:spcAft>
              <a:defRPr/>
            </a:pPr>
            <a:r>
              <a:rPr lang="zh-CN" altLang="en-US" sz="4400" b="1" dirty="0">
                <a:solidFill>
                  <a:schemeClr val="tx1">
                    <a:lumMod val="85000"/>
                    <a:lumOff val="15000"/>
                  </a:schemeClr>
                </a:solidFill>
                <a:latin typeface="+mn-ea"/>
                <a:ea typeface="+mn-ea"/>
              </a:rPr>
              <a:t>手写</a:t>
            </a:r>
            <a:r>
              <a:rPr lang="zh-CN" altLang="en-US" sz="4400" b="1" dirty="0">
                <a:solidFill>
                  <a:schemeClr val="tx1">
                    <a:lumMod val="85000"/>
                    <a:lumOff val="15000"/>
                  </a:schemeClr>
                </a:solidFill>
                <a:latin typeface="+mn-ea"/>
                <a:ea typeface="+mn-ea"/>
              </a:rPr>
              <a:t>数字识别</a:t>
            </a:r>
            <a:endParaRPr lang="zh-CN" altLang="en-US" sz="4400" b="1" dirty="0">
              <a:solidFill>
                <a:schemeClr val="tx1">
                  <a:lumMod val="85000"/>
                  <a:lumOff val="15000"/>
                </a:schemeClr>
              </a:solidFill>
              <a:latin typeface="+mn-ea"/>
              <a:ea typeface="+mn-ea"/>
            </a:endParaRPr>
          </a:p>
        </p:txBody>
      </p:sp>
      <p:sp>
        <p:nvSpPr>
          <p:cNvPr id="32" name="文本框 31"/>
          <p:cNvSpPr txBox="1"/>
          <p:nvPr/>
        </p:nvSpPr>
        <p:spPr>
          <a:xfrm>
            <a:off x="5310188" y="4503738"/>
            <a:ext cx="3414712" cy="368300"/>
          </a:xfrm>
          <a:prstGeom prst="rect">
            <a:avLst/>
          </a:prstGeom>
          <a:noFill/>
        </p:spPr>
        <p:txBody>
          <a:bodyPr>
            <a:spAutoFit/>
          </a:bodyPr>
          <a:lstStyle/>
          <a:p>
            <a:pPr algn="ctr" eaLnBrk="1" fontAlgn="auto" hangingPunct="1">
              <a:spcBef>
                <a:spcPts val="0"/>
              </a:spcBef>
              <a:spcAft>
                <a:spcPts val="0"/>
              </a:spcAft>
              <a:defRPr/>
            </a:pPr>
            <a:r>
              <a:rPr lang="zh-CN" altLang="en-US" sz="1800" dirty="0">
                <a:latin typeface="+mn-ea"/>
                <a:ea typeface="+mn-ea"/>
              </a:rPr>
              <a:t>人工智能大作业报告</a:t>
            </a:r>
            <a:endParaRPr lang="zh-CN" altLang="en-US" sz="1800" dirty="0">
              <a:latin typeface="+mn-ea"/>
              <a:ea typeface="+mn-ea"/>
            </a:endParaRPr>
          </a:p>
        </p:txBody>
      </p:sp>
      <p:sp>
        <p:nvSpPr>
          <p:cNvPr id="2" name="文本框 1"/>
          <p:cNvSpPr txBox="1"/>
          <p:nvPr/>
        </p:nvSpPr>
        <p:spPr>
          <a:xfrm>
            <a:off x="6219825" y="4926013"/>
            <a:ext cx="2371725" cy="299085"/>
          </a:xfrm>
          <a:prstGeom prst="rect">
            <a:avLst/>
          </a:prstGeom>
          <a:noFill/>
        </p:spPr>
        <p:txBody>
          <a:bodyPr>
            <a:spAutoFit/>
          </a:bodyPr>
          <a:lstStyle/>
          <a:p>
            <a:pPr eaLnBrk="1" fontAlgn="auto" hangingPunct="1">
              <a:spcBef>
                <a:spcPts val="0"/>
              </a:spcBef>
              <a:spcAft>
                <a:spcPts val="0"/>
              </a:spcAft>
              <a:defRPr/>
            </a:pPr>
            <a:r>
              <a:rPr lang="zh-CN" altLang="en-US" sz="1350" dirty="0">
                <a:latin typeface="+mn-lt"/>
                <a:ea typeface="+mn-ea"/>
              </a:rPr>
              <a:t>组员：袁东琦  林子涵</a:t>
            </a:r>
            <a:endParaRPr lang="zh-CN" altLang="en-US" sz="1350" dirty="0">
              <a:latin typeface="+mn-lt"/>
              <a:ea typeface="+mn-ea"/>
            </a:endParaRPr>
          </a:p>
        </p:txBody>
      </p:sp>
      <p:pic>
        <p:nvPicPr>
          <p:cNvPr id="1434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28950" y="1774825"/>
            <a:ext cx="2922588"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3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5" name="组合 24"/>
          <p:cNvGrpSpPr/>
          <p:nvPr/>
        </p:nvGrpSpPr>
        <p:grpSpPr bwMode="auto">
          <a:xfrm>
            <a:off x="827088" y="1866900"/>
            <a:ext cx="7496175" cy="716292"/>
            <a:chOff x="2954339" y="1349947"/>
            <a:chExt cx="7162269" cy="675326"/>
          </a:xfrm>
        </p:grpSpPr>
        <p:sp>
          <p:nvSpPr>
            <p:cNvPr id="28682" name="矩形 25"/>
            <p:cNvSpPr>
              <a:spLocks noChangeArrowheads="1"/>
            </p:cNvSpPr>
            <p:nvPr/>
          </p:nvSpPr>
          <p:spPr bwMode="auto">
            <a:xfrm>
              <a:off x="2954339" y="1694800"/>
              <a:ext cx="7162269" cy="33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a:t>  </a:t>
              </a:r>
              <a:endParaRPr lang="zh-CN" altLang="zh-CN"/>
            </a:p>
          </p:txBody>
        </p:sp>
        <p:sp>
          <p:nvSpPr>
            <p:cNvPr id="28683" name="矩形 26"/>
            <p:cNvSpPr>
              <a:spLocks noChangeArrowheads="1"/>
            </p:cNvSpPr>
            <p:nvPr/>
          </p:nvSpPr>
          <p:spPr bwMode="auto">
            <a:xfrm>
              <a:off x="2963100" y="1349947"/>
              <a:ext cx="1453689" cy="3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a:latin typeface="微软雅黑" panose="020B0503020204020204" pitchFamily="34" charset="-122"/>
                </a:rPr>
                <a:t>1</a:t>
              </a:r>
              <a:r>
                <a:rPr lang="zh-CN" altLang="en-US" sz="1600">
                  <a:latin typeface="微软雅黑" panose="020B0503020204020204" pitchFamily="34" charset="-122"/>
                </a:rPr>
                <a:t>、自制</a:t>
              </a:r>
              <a:r>
                <a:rPr lang="zh-CN" altLang="en-US" sz="1600">
                  <a:latin typeface="微软雅黑" panose="020B0503020204020204" pitchFamily="34" charset="-122"/>
                </a:rPr>
                <a:t>数据集</a:t>
              </a:r>
              <a:endParaRPr lang="zh-CN" altLang="en-US" sz="1600">
                <a:latin typeface="微软雅黑" panose="020B0503020204020204" pitchFamily="34" charset="-122"/>
              </a:endParaRPr>
            </a:p>
          </p:txBody>
        </p:sp>
      </p:grpSp>
      <p:sp>
        <p:nvSpPr>
          <p:cNvPr id="28677" name="文本框 1"/>
          <p:cNvSpPr txBox="1">
            <a:spLocks noChangeArrowheads="1"/>
          </p:cNvSpPr>
          <p:nvPr/>
        </p:nvSpPr>
        <p:spPr bwMode="auto">
          <a:xfrm>
            <a:off x="4572000" y="2632075"/>
            <a:ext cx="405447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    </a:t>
            </a:r>
            <a:r>
              <a:rPr altLang="zh-CN" sz="1800"/>
              <a:t>我们通过画图软件写了0-9十个数字，组成自制的手写数字集，用于对网络的训练和测试，对于这些自制数据集，我们需要对其进行预处理，使其与minst数据集保持一致。我们先对导入的图片进行resize处理，将其设置为28*28的图片，再将图片转化为灰度图，并进行黑白翻转。</a:t>
            </a:r>
            <a:endParaRPr altLang="zh-CN" sz="1800"/>
          </a:p>
        </p:txBody>
      </p:sp>
      <p:sp>
        <p:nvSpPr>
          <p:cNvPr id="28678" name="文本框 17"/>
          <p:cNvSpPr txBox="1">
            <a:spLocks noChangeArrowheads="1"/>
          </p:cNvSpPr>
          <p:nvPr/>
        </p:nvSpPr>
        <p:spPr bwMode="auto">
          <a:xfrm>
            <a:off x="782638" y="1138238"/>
            <a:ext cx="3482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图像</a:t>
            </a:r>
            <a:r>
              <a:rPr lang="zh-CN" altLang="en-US" sz="2400" b="1"/>
              <a:t>预处理</a:t>
            </a:r>
            <a:endParaRPr lang="zh-CN" altLang="en-US" sz="2400" b="1"/>
          </a:p>
        </p:txBody>
      </p:sp>
      <p:grpSp>
        <p:nvGrpSpPr>
          <p:cNvPr id="28679" name="组合 18"/>
          <p:cNvGrpSpPr>
            <a:grpSpLocks noChangeAspect="1"/>
          </p:cNvGrpSpPr>
          <p:nvPr/>
        </p:nvGrpSpPr>
        <p:grpSpPr bwMode="auto">
          <a:xfrm>
            <a:off x="314325" y="1135063"/>
            <a:ext cx="468313" cy="468312"/>
            <a:chOff x="1928879" y="1944350"/>
            <a:chExt cx="1129689" cy="1129689"/>
          </a:xfrm>
        </p:grpSpPr>
        <p:sp>
          <p:nvSpPr>
            <p:cNvPr id="60" name="椭圆 59"/>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1"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2" name="图片 1" descr="3"/>
          <p:cNvPicPr>
            <a:picLocks noChangeAspect="1"/>
          </p:cNvPicPr>
          <p:nvPr/>
        </p:nvPicPr>
        <p:blipFill>
          <a:blip r:embed="rId2"/>
          <a:stretch>
            <a:fillRect/>
          </a:stretch>
        </p:blipFill>
        <p:spPr>
          <a:xfrm>
            <a:off x="516255" y="2583180"/>
            <a:ext cx="1471295" cy="1471295"/>
          </a:xfrm>
          <a:prstGeom prst="rect">
            <a:avLst/>
          </a:prstGeom>
        </p:spPr>
      </p:pic>
      <p:pic>
        <p:nvPicPr>
          <p:cNvPr id="3" name="图片 2" descr="6"/>
          <p:cNvPicPr>
            <a:picLocks noChangeAspect="1"/>
          </p:cNvPicPr>
          <p:nvPr/>
        </p:nvPicPr>
        <p:blipFill>
          <a:blip r:embed="rId3"/>
          <a:stretch>
            <a:fillRect/>
          </a:stretch>
        </p:blipFill>
        <p:spPr>
          <a:xfrm>
            <a:off x="2517775" y="2583180"/>
            <a:ext cx="1524000" cy="1524000"/>
          </a:xfrm>
          <a:prstGeom prst="rect">
            <a:avLst/>
          </a:prstGeom>
        </p:spPr>
      </p:pic>
      <p:pic>
        <p:nvPicPr>
          <p:cNvPr id="5" name="图片 4" descr="8"/>
          <p:cNvPicPr>
            <a:picLocks noChangeAspect="1"/>
          </p:cNvPicPr>
          <p:nvPr/>
        </p:nvPicPr>
        <p:blipFill>
          <a:blip r:embed="rId4"/>
          <a:stretch>
            <a:fillRect/>
          </a:stretch>
        </p:blipFill>
        <p:spPr>
          <a:xfrm>
            <a:off x="466725" y="4341495"/>
            <a:ext cx="1520825" cy="1520825"/>
          </a:xfrm>
          <a:prstGeom prst="rect">
            <a:avLst/>
          </a:prstGeom>
        </p:spPr>
      </p:pic>
      <p:pic>
        <p:nvPicPr>
          <p:cNvPr id="6" name="图片 5" descr="1"/>
          <p:cNvPicPr>
            <a:picLocks noChangeAspect="1"/>
          </p:cNvPicPr>
          <p:nvPr/>
        </p:nvPicPr>
        <p:blipFill>
          <a:blip r:embed="rId5"/>
          <a:stretch>
            <a:fillRect/>
          </a:stretch>
        </p:blipFill>
        <p:spPr>
          <a:xfrm>
            <a:off x="2517775" y="4176395"/>
            <a:ext cx="1612265" cy="16122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3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5" name="组合 24"/>
          <p:cNvGrpSpPr/>
          <p:nvPr/>
        </p:nvGrpSpPr>
        <p:grpSpPr bwMode="auto">
          <a:xfrm>
            <a:off x="827088" y="1866900"/>
            <a:ext cx="7496175" cy="776617"/>
            <a:chOff x="2954339" y="1349947"/>
            <a:chExt cx="7162269" cy="732201"/>
          </a:xfrm>
        </p:grpSpPr>
        <p:sp>
          <p:nvSpPr>
            <p:cNvPr id="28682" name="矩形 25"/>
            <p:cNvSpPr>
              <a:spLocks noChangeArrowheads="1"/>
            </p:cNvSpPr>
            <p:nvPr/>
          </p:nvSpPr>
          <p:spPr bwMode="auto">
            <a:xfrm>
              <a:off x="2954339" y="1694800"/>
              <a:ext cx="7162269" cy="38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a:t> </a:t>
              </a:r>
              <a:r>
                <a:rPr lang="zh-CN" altLang="en-US" sz="1600"/>
                <a:t>  </a:t>
              </a:r>
              <a:r>
                <a:rPr lang="en-US" altLang="zh-CN" sz="1600"/>
                <a:t>Unet</a:t>
              </a:r>
              <a:r>
                <a:rPr lang="zh-CN" altLang="zh-CN" sz="1600"/>
                <a:t>基本模型如下图所示：</a:t>
              </a:r>
              <a:endParaRPr lang="zh-CN" altLang="zh-CN" sz="1600"/>
            </a:p>
          </p:txBody>
        </p:sp>
        <p:sp>
          <p:nvSpPr>
            <p:cNvPr id="28683" name="矩形 26"/>
            <p:cNvSpPr>
              <a:spLocks noChangeArrowheads="1"/>
            </p:cNvSpPr>
            <p:nvPr/>
          </p:nvSpPr>
          <p:spPr bwMode="auto">
            <a:xfrm>
              <a:off x="2963100" y="1349947"/>
              <a:ext cx="1318391" cy="3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a:latin typeface="微软雅黑" panose="020B0503020204020204" pitchFamily="34" charset="-122"/>
                </a:rPr>
                <a:t>1</a:t>
              </a:r>
              <a:r>
                <a:rPr lang="zh-CN" altLang="en-US" sz="1600">
                  <a:latin typeface="微软雅黑" panose="020B0503020204020204" pitchFamily="34" charset="-122"/>
                </a:rPr>
                <a:t>、</a:t>
              </a:r>
              <a:r>
                <a:rPr lang="en-US" altLang="zh-CN" sz="1600">
                  <a:latin typeface="微软雅黑" panose="020B0503020204020204" pitchFamily="34" charset="-122"/>
                </a:rPr>
                <a:t>Unet</a:t>
              </a:r>
              <a:r>
                <a:rPr lang="zh-CN" altLang="en-US" sz="1600">
                  <a:latin typeface="微软雅黑" panose="020B0503020204020204" pitchFamily="34" charset="-122"/>
                </a:rPr>
                <a:t>模型</a:t>
              </a:r>
              <a:endParaRPr lang="zh-CN" altLang="en-US" sz="1600">
                <a:latin typeface="微软雅黑" panose="020B0503020204020204" pitchFamily="34" charset="-122"/>
              </a:endParaRPr>
            </a:p>
          </p:txBody>
        </p:sp>
      </p:grpSp>
      <p:pic>
        <p:nvPicPr>
          <p:cNvPr id="28676" name="图片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638425"/>
            <a:ext cx="343852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文本框 1"/>
          <p:cNvSpPr txBox="1">
            <a:spLocks noChangeArrowheads="1"/>
          </p:cNvSpPr>
          <p:nvPr/>
        </p:nvSpPr>
        <p:spPr bwMode="auto">
          <a:xfrm>
            <a:off x="4572000" y="2319655"/>
            <a:ext cx="439610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t>    </a:t>
            </a:r>
            <a:r>
              <a:rPr lang="zh-CN" altLang="zh-CN" sz="1600"/>
              <a:t>网络结构形似字母</a:t>
            </a:r>
            <a:r>
              <a:rPr lang="en-US" altLang="zh-CN" sz="1600"/>
              <a:t>U</a:t>
            </a:r>
            <a:r>
              <a:rPr lang="zh-CN" altLang="zh-CN" sz="1600"/>
              <a:t>形，而被称为</a:t>
            </a:r>
            <a:r>
              <a:rPr lang="en-US" altLang="zh-CN" sz="1600"/>
              <a:t>Unet</a:t>
            </a:r>
            <a:r>
              <a:rPr lang="zh-CN" altLang="zh-CN" sz="1600"/>
              <a:t>，其左半部分为特征提取部分，右半部分为上采样部分，中间进行跳跃连接。</a:t>
            </a:r>
            <a:endParaRPr lang="zh-CN" altLang="zh-CN" sz="1600"/>
          </a:p>
          <a:p>
            <a:r>
              <a:rPr lang="en-US" altLang="zh-CN" sz="1600"/>
              <a:t>    </a:t>
            </a:r>
            <a:r>
              <a:rPr lang="zh-CN" altLang="zh-CN" sz="1600"/>
              <a:t>我们搭建的模型输入为</a:t>
            </a:r>
            <a:r>
              <a:rPr lang="en-US" altLang="zh-CN" sz="1600"/>
              <a:t>28*28*1</a:t>
            </a:r>
            <a:r>
              <a:rPr lang="zh-CN" altLang="zh-CN" sz="1600"/>
              <a:t>，特征提取部分为三个</a:t>
            </a:r>
            <a:r>
              <a:rPr lang="en-US" altLang="zh-CN" sz="1600"/>
              <a:t>d=16, kernel size=3</a:t>
            </a:r>
            <a:r>
              <a:rPr lang="zh-CN" altLang="zh-CN" sz="1600"/>
              <a:t>的卷积后进行</a:t>
            </a:r>
            <a:r>
              <a:rPr lang="en-US" altLang="zh-CN" sz="1600"/>
              <a:t>maxpooling</a:t>
            </a:r>
            <a:r>
              <a:rPr lang="zh-CN" altLang="zh-CN" sz="1600"/>
              <a:t>池化，经过两个</a:t>
            </a:r>
            <a:r>
              <a:rPr lang="en-US" altLang="zh-CN" sz="1600"/>
              <a:t>d=32, kernel size=3</a:t>
            </a:r>
            <a:r>
              <a:rPr lang="zh-CN" altLang="zh-CN" sz="1600"/>
              <a:t>的卷积后进行</a:t>
            </a:r>
            <a:r>
              <a:rPr lang="en-US" altLang="zh-CN" sz="1600"/>
              <a:t>maxpooling</a:t>
            </a:r>
            <a:r>
              <a:rPr lang="zh-CN" altLang="zh-CN" sz="1600"/>
              <a:t>池化，最后通过两个</a:t>
            </a:r>
            <a:r>
              <a:rPr lang="en-US" altLang="zh-CN" sz="1600"/>
              <a:t>d=64, kernel size=3</a:t>
            </a:r>
            <a:r>
              <a:rPr lang="zh-CN" altLang="zh-CN" sz="1600"/>
              <a:t>的卷积。上采样部分通过反卷积函数和卷积函数实现，总体结构与特征提取部分对称，最后通过一个</a:t>
            </a:r>
            <a:r>
              <a:rPr lang="en-US" altLang="zh-CN" sz="1600"/>
              <a:t>d=1, kernel size=1</a:t>
            </a:r>
            <a:r>
              <a:rPr lang="zh-CN" altLang="zh-CN" sz="1600"/>
              <a:t>的卷积以及一个</a:t>
            </a:r>
            <a:r>
              <a:rPr lang="en-US" altLang="zh-CN" sz="1600"/>
              <a:t>skip connection</a:t>
            </a:r>
            <a:r>
              <a:rPr lang="zh-CN" altLang="zh-CN" sz="1600"/>
              <a:t>将神经网络输出与输入相加，再通过两个全连接层，最后得到输出结果。输出结果即为输入的</a:t>
            </a:r>
            <a:r>
              <a:rPr lang="en-US" altLang="zh-CN" sz="1600"/>
              <a:t>label</a:t>
            </a:r>
            <a:r>
              <a:rPr lang="zh-CN" altLang="zh-CN" sz="1600"/>
              <a:t>的</a:t>
            </a:r>
            <a:r>
              <a:rPr lang="en-US" altLang="zh-CN" sz="1600"/>
              <a:t>one_hot</a:t>
            </a:r>
            <a:r>
              <a:rPr lang="zh-CN" altLang="zh-CN" sz="1600"/>
              <a:t>矩阵。损失函数选取</a:t>
            </a:r>
            <a:r>
              <a:rPr lang="en-US" altLang="zh-CN" sz="1600"/>
              <a:t>huber</a:t>
            </a:r>
            <a:r>
              <a:rPr lang="zh-CN" altLang="zh-CN" sz="1600"/>
              <a:t>，优化器选取</a:t>
            </a:r>
            <a:r>
              <a:rPr lang="en-US" altLang="zh-CN" sz="1600"/>
              <a:t>Adam</a:t>
            </a:r>
            <a:r>
              <a:rPr lang="zh-CN" altLang="zh-CN" sz="1600"/>
              <a:t>。</a:t>
            </a:r>
            <a:endParaRPr lang="zh-CN" altLang="en-US" sz="1600"/>
          </a:p>
        </p:txBody>
      </p:sp>
      <p:sp>
        <p:nvSpPr>
          <p:cNvPr id="28678" name="文本框 17"/>
          <p:cNvSpPr txBox="1">
            <a:spLocks noChangeArrowheads="1"/>
          </p:cNvSpPr>
          <p:nvPr/>
        </p:nvSpPr>
        <p:spPr bwMode="auto">
          <a:xfrm>
            <a:off x="782638" y="1138238"/>
            <a:ext cx="3482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三个训练模型的搭建</a:t>
            </a:r>
            <a:endParaRPr lang="zh-CN" altLang="en-US" sz="2400" b="1"/>
          </a:p>
        </p:txBody>
      </p:sp>
      <p:grpSp>
        <p:nvGrpSpPr>
          <p:cNvPr id="28679" name="组合 18"/>
          <p:cNvGrpSpPr>
            <a:grpSpLocks noChangeAspect="1"/>
          </p:cNvGrpSpPr>
          <p:nvPr/>
        </p:nvGrpSpPr>
        <p:grpSpPr bwMode="auto">
          <a:xfrm>
            <a:off x="314325" y="1135063"/>
            <a:ext cx="468313" cy="468312"/>
            <a:chOff x="1928879" y="1944350"/>
            <a:chExt cx="1129689" cy="1129689"/>
          </a:xfrm>
        </p:grpSpPr>
        <p:sp>
          <p:nvSpPr>
            <p:cNvPr id="60" name="椭圆 59"/>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1"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1" name="组合 24"/>
          <p:cNvGrpSpPr/>
          <p:nvPr/>
        </p:nvGrpSpPr>
        <p:grpSpPr bwMode="auto">
          <a:xfrm>
            <a:off x="827088" y="1866900"/>
            <a:ext cx="7496175" cy="776617"/>
            <a:chOff x="2954339" y="1349947"/>
            <a:chExt cx="7162269" cy="732201"/>
          </a:xfrm>
        </p:grpSpPr>
        <p:sp>
          <p:nvSpPr>
            <p:cNvPr id="32778" name="矩形 25"/>
            <p:cNvSpPr>
              <a:spLocks noChangeArrowheads="1"/>
            </p:cNvSpPr>
            <p:nvPr/>
          </p:nvSpPr>
          <p:spPr bwMode="auto">
            <a:xfrm>
              <a:off x="2954339" y="1694800"/>
              <a:ext cx="7162269" cy="38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a:t>  </a:t>
              </a:r>
              <a:r>
                <a:rPr lang="zh-CN" altLang="en-US" sz="1600"/>
                <a:t> </a:t>
              </a:r>
              <a:r>
                <a:rPr lang="en-US" altLang="zh-CN" sz="1600"/>
                <a:t>ResNet</a:t>
              </a:r>
              <a:r>
                <a:rPr lang="zh-CN" altLang="zh-CN" sz="1600"/>
                <a:t>基本</a:t>
              </a:r>
              <a:r>
                <a:rPr lang="zh-CN" altLang="en-US" sz="1600"/>
                <a:t>结构</a:t>
              </a:r>
              <a:r>
                <a:rPr lang="zh-CN" altLang="zh-CN" sz="1600"/>
                <a:t>如</a:t>
              </a:r>
              <a:r>
                <a:rPr lang="zh-CN" altLang="en-US" sz="1600"/>
                <a:t>右</a:t>
              </a:r>
              <a:r>
                <a:rPr lang="zh-CN" altLang="zh-CN" sz="1600"/>
                <a:t>图所示：</a:t>
              </a:r>
              <a:endParaRPr lang="zh-CN" altLang="zh-CN" sz="1600"/>
            </a:p>
          </p:txBody>
        </p:sp>
        <p:sp>
          <p:nvSpPr>
            <p:cNvPr id="32779" name="矩形 26"/>
            <p:cNvSpPr>
              <a:spLocks noChangeArrowheads="1"/>
            </p:cNvSpPr>
            <p:nvPr/>
          </p:nvSpPr>
          <p:spPr bwMode="auto">
            <a:xfrm>
              <a:off x="2963100" y="1349947"/>
              <a:ext cx="1532562" cy="3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a:latin typeface="微软雅黑" panose="020B0503020204020204" pitchFamily="34" charset="-122"/>
                </a:rPr>
                <a:t>2</a:t>
              </a:r>
              <a:r>
                <a:rPr lang="zh-CN" altLang="en-US" sz="1600">
                  <a:latin typeface="微软雅黑" panose="020B0503020204020204" pitchFamily="34" charset="-122"/>
                </a:rPr>
                <a:t>、</a:t>
              </a:r>
              <a:r>
                <a:rPr lang="en-US" altLang="zh-CN" sz="1600">
                  <a:latin typeface="微软雅黑" panose="020B0503020204020204" pitchFamily="34" charset="-122"/>
                </a:rPr>
                <a:t>ResNet</a:t>
              </a:r>
              <a:r>
                <a:rPr lang="zh-CN" altLang="en-US" sz="1600">
                  <a:latin typeface="微软雅黑" panose="020B0503020204020204" pitchFamily="34" charset="-122"/>
                </a:rPr>
                <a:t>模型</a:t>
              </a:r>
              <a:endParaRPr lang="zh-CN" altLang="en-US" sz="1600">
                <a:latin typeface="微软雅黑" panose="020B0503020204020204" pitchFamily="34" charset="-122"/>
              </a:endParaRPr>
            </a:p>
          </p:txBody>
        </p:sp>
      </p:grpSp>
      <p:sp>
        <p:nvSpPr>
          <p:cNvPr id="32772" name="文本框 1"/>
          <p:cNvSpPr txBox="1">
            <a:spLocks noChangeArrowheads="1"/>
          </p:cNvSpPr>
          <p:nvPr/>
        </p:nvSpPr>
        <p:spPr bwMode="auto">
          <a:xfrm>
            <a:off x="782955" y="2672080"/>
            <a:ext cx="428498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t>    </a:t>
            </a:r>
            <a:r>
              <a:rPr lang="en-US" altLang="zh-CN" sz="1600"/>
              <a:t>ResNet</a:t>
            </a:r>
            <a:r>
              <a:rPr lang="zh-CN" altLang="zh-CN" sz="1600"/>
              <a:t>的前两层为输出通道数为</a:t>
            </a:r>
            <a:r>
              <a:rPr lang="en-US" altLang="zh-CN" sz="1600"/>
              <a:t>64</a:t>
            </a:r>
            <a:r>
              <a:rPr lang="zh-CN" altLang="zh-CN" sz="1600"/>
              <a:t>、步幅为</a:t>
            </a:r>
            <a:r>
              <a:rPr lang="en-US" altLang="zh-CN" sz="1600"/>
              <a:t>2</a:t>
            </a:r>
            <a:r>
              <a:rPr lang="zh-CN" altLang="zh-CN" sz="1600"/>
              <a:t>的</a:t>
            </a:r>
            <a:r>
              <a:rPr lang="en-US" altLang="zh-CN" sz="1600"/>
              <a:t>7</a:t>
            </a:r>
            <a:r>
              <a:rPr lang="zh-CN" altLang="zh-CN" sz="1600"/>
              <a:t>×</a:t>
            </a:r>
            <a:r>
              <a:rPr lang="en-US" altLang="zh-CN" sz="1600"/>
              <a:t>7</a:t>
            </a:r>
            <a:r>
              <a:rPr lang="zh-CN" altLang="zh-CN" sz="1600"/>
              <a:t>卷积层，后接步幅为</a:t>
            </a:r>
            <a:r>
              <a:rPr lang="en-US" altLang="zh-CN" sz="1600"/>
              <a:t>2</a:t>
            </a:r>
            <a:r>
              <a:rPr lang="zh-CN" altLang="zh-CN" sz="1600"/>
              <a:t>的</a:t>
            </a:r>
            <a:r>
              <a:rPr lang="en-US" altLang="zh-CN" sz="1600"/>
              <a:t>3</a:t>
            </a:r>
            <a:r>
              <a:rPr lang="zh-CN" altLang="zh-CN" sz="1600"/>
              <a:t>×</a:t>
            </a:r>
            <a:r>
              <a:rPr lang="en-US" altLang="zh-CN" sz="1600"/>
              <a:t>3</a:t>
            </a:r>
            <a:r>
              <a:rPr lang="zh-CN" altLang="zh-CN" sz="1600"/>
              <a:t>的最大池化层。 不同于</a:t>
            </a:r>
            <a:r>
              <a:rPr lang="en-US" altLang="zh-CN" sz="1600"/>
              <a:t>GoogLeNet</a:t>
            </a:r>
            <a:r>
              <a:rPr lang="zh-CN" altLang="zh-CN" sz="1600"/>
              <a:t>，</a:t>
            </a:r>
            <a:r>
              <a:rPr lang="en-US" altLang="zh-CN" sz="1600"/>
              <a:t>ResNet</a:t>
            </a:r>
            <a:r>
              <a:rPr lang="zh-CN" altLang="zh-CN" sz="1600"/>
              <a:t>在每个卷积层后增加了批量归一化层。接着，</a:t>
            </a:r>
            <a:r>
              <a:rPr lang="en-US" altLang="zh-CN" sz="1600"/>
              <a:t> ResNet</a:t>
            </a:r>
            <a:r>
              <a:rPr lang="zh-CN" altLang="zh-CN" sz="1600"/>
              <a:t>使用</a:t>
            </a:r>
            <a:r>
              <a:rPr lang="en-US" altLang="zh-CN" sz="1600"/>
              <a:t>4</a:t>
            </a:r>
            <a:r>
              <a:rPr lang="zh-CN" altLang="zh-CN" sz="1600"/>
              <a:t>个由残差块组成的模块，每个模块使用若干个同样输出通道数的残差块。 第一个模块的通道数同输入通道数一致。 由于之前已经使用了步幅为</a:t>
            </a:r>
            <a:r>
              <a:rPr lang="en-US" altLang="zh-CN" sz="1600"/>
              <a:t>2</a:t>
            </a:r>
            <a:r>
              <a:rPr lang="zh-CN" altLang="zh-CN" sz="1600"/>
              <a:t>的最大池化层，所以无须减小高和宽。 之后的每个模块在第一个残差块里将上一个模块的通道数翻倍，并将高和宽减半。</a:t>
            </a:r>
            <a:endParaRPr lang="en-US" altLang="zh-CN" sz="1600"/>
          </a:p>
          <a:p>
            <a:r>
              <a:rPr lang="en-US" altLang="zh-CN" sz="1600"/>
              <a:t>    </a:t>
            </a:r>
            <a:r>
              <a:rPr lang="zh-CN" altLang="zh-CN" sz="1600"/>
              <a:t>我们搭建的网络模型与</a:t>
            </a:r>
            <a:r>
              <a:rPr lang="zh-CN" altLang="en-US" sz="1600"/>
              <a:t>右</a:t>
            </a:r>
            <a:r>
              <a:rPr lang="zh-CN" altLang="zh-CN" sz="1600"/>
              <a:t>图所示一致，输入为</a:t>
            </a:r>
            <a:r>
              <a:rPr lang="en-US" altLang="zh-CN" sz="1600"/>
              <a:t>28*28*1</a:t>
            </a:r>
            <a:r>
              <a:rPr lang="zh-CN" altLang="zh-CN" sz="1600"/>
              <a:t>，输出为输入图像</a:t>
            </a:r>
            <a:r>
              <a:rPr lang="en-US" altLang="zh-CN" sz="1600"/>
              <a:t>label</a:t>
            </a:r>
            <a:r>
              <a:rPr lang="zh-CN" altLang="zh-CN" sz="1600"/>
              <a:t>的</a:t>
            </a:r>
            <a:r>
              <a:rPr lang="en-US" altLang="zh-CN" sz="1600"/>
              <a:t>one_hot</a:t>
            </a:r>
            <a:r>
              <a:rPr lang="zh-CN" altLang="zh-CN" sz="1600"/>
              <a:t>矩阵，损失函数为</a:t>
            </a:r>
            <a:r>
              <a:rPr lang="en-US" altLang="zh-CN" sz="1600"/>
              <a:t>categorical_crossentropy</a:t>
            </a:r>
            <a:r>
              <a:rPr lang="zh-CN" altLang="zh-CN" sz="1600"/>
              <a:t>，优化器为</a:t>
            </a:r>
            <a:r>
              <a:rPr lang="en-US" altLang="zh-CN" sz="1600"/>
              <a:t>Adam</a:t>
            </a:r>
            <a:r>
              <a:rPr lang="zh-CN" altLang="zh-CN" sz="1600"/>
              <a:t>。</a:t>
            </a:r>
            <a:endParaRPr lang="zh-CN" altLang="en-US" sz="1600"/>
          </a:p>
        </p:txBody>
      </p:sp>
      <p:pic>
        <p:nvPicPr>
          <p:cNvPr id="32773"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568" y="1797685"/>
            <a:ext cx="1622425"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文本框 17"/>
          <p:cNvSpPr txBox="1">
            <a:spLocks noChangeArrowheads="1"/>
          </p:cNvSpPr>
          <p:nvPr/>
        </p:nvSpPr>
        <p:spPr bwMode="auto">
          <a:xfrm>
            <a:off x="782638" y="1138238"/>
            <a:ext cx="3482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三个训练模型的搭建</a:t>
            </a:r>
            <a:endParaRPr lang="zh-CN" altLang="en-US" sz="2400" b="1"/>
          </a:p>
        </p:txBody>
      </p:sp>
      <p:grpSp>
        <p:nvGrpSpPr>
          <p:cNvPr id="32775" name="组合 18"/>
          <p:cNvGrpSpPr>
            <a:grpSpLocks noChangeAspect="1"/>
          </p:cNvGrpSpPr>
          <p:nvPr/>
        </p:nvGrpSpPr>
        <p:grpSpPr bwMode="auto">
          <a:xfrm>
            <a:off x="314325" y="1135063"/>
            <a:ext cx="468313" cy="468312"/>
            <a:chOff x="1928879" y="1944350"/>
            <a:chExt cx="1129689" cy="1129689"/>
          </a:xfrm>
        </p:grpSpPr>
        <p:sp>
          <p:nvSpPr>
            <p:cNvPr id="15" name="椭圆 1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16"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3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5" name="组合 24"/>
          <p:cNvGrpSpPr/>
          <p:nvPr/>
        </p:nvGrpSpPr>
        <p:grpSpPr bwMode="auto">
          <a:xfrm>
            <a:off x="827088" y="1866900"/>
            <a:ext cx="7496175" cy="776617"/>
            <a:chOff x="2954339" y="1349947"/>
            <a:chExt cx="7162269" cy="732201"/>
          </a:xfrm>
        </p:grpSpPr>
        <p:sp>
          <p:nvSpPr>
            <p:cNvPr id="38922" name="矩形 25"/>
            <p:cNvSpPr>
              <a:spLocks noChangeArrowheads="1"/>
            </p:cNvSpPr>
            <p:nvPr/>
          </p:nvSpPr>
          <p:spPr bwMode="auto">
            <a:xfrm>
              <a:off x="2954339" y="1694800"/>
              <a:ext cx="7162269" cy="38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a:t>  </a:t>
              </a:r>
              <a:r>
                <a:rPr lang="zh-CN" altLang="en-US" sz="1600"/>
                <a:t> </a:t>
              </a:r>
              <a:r>
                <a:rPr lang="en-US" altLang="zh-CN" sz="1600"/>
                <a:t>Vgg</a:t>
              </a:r>
              <a:r>
                <a:rPr lang="zh-CN" altLang="zh-CN" sz="1600"/>
                <a:t>基本模型如下图所示：</a:t>
              </a:r>
              <a:endParaRPr lang="zh-CN" altLang="zh-CN" sz="1600"/>
            </a:p>
          </p:txBody>
        </p:sp>
        <p:sp>
          <p:nvSpPr>
            <p:cNvPr id="38923" name="矩形 26"/>
            <p:cNvSpPr>
              <a:spLocks noChangeArrowheads="1"/>
            </p:cNvSpPr>
            <p:nvPr/>
          </p:nvSpPr>
          <p:spPr bwMode="auto">
            <a:xfrm>
              <a:off x="2963100" y="1349947"/>
              <a:ext cx="1237698" cy="3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a:latin typeface="微软雅黑" panose="020B0503020204020204" pitchFamily="34" charset="-122"/>
                </a:rPr>
                <a:t>3</a:t>
              </a:r>
              <a:r>
                <a:rPr lang="zh-CN" altLang="en-US" sz="1600">
                  <a:latin typeface="微软雅黑" panose="020B0503020204020204" pitchFamily="34" charset="-122"/>
                </a:rPr>
                <a:t>、</a:t>
              </a:r>
              <a:r>
                <a:rPr lang="en-US" altLang="zh-CN" sz="1600">
                  <a:latin typeface="微软雅黑" panose="020B0503020204020204" pitchFamily="34" charset="-122"/>
                </a:rPr>
                <a:t>Vgg</a:t>
              </a:r>
              <a:r>
                <a:rPr lang="zh-CN" altLang="en-US" sz="1600">
                  <a:latin typeface="微软雅黑" panose="020B0503020204020204" pitchFamily="34" charset="-122"/>
                </a:rPr>
                <a:t>模型</a:t>
              </a:r>
              <a:endParaRPr lang="zh-CN" altLang="en-US" sz="1600">
                <a:latin typeface="微软雅黑" panose="020B0503020204020204" pitchFamily="34" charset="-122"/>
              </a:endParaRPr>
            </a:p>
          </p:txBody>
        </p:sp>
      </p:grpSp>
      <p:sp>
        <p:nvSpPr>
          <p:cNvPr id="38916" name="文本框 1"/>
          <p:cNvSpPr txBox="1">
            <a:spLocks noChangeArrowheads="1"/>
          </p:cNvSpPr>
          <p:nvPr/>
        </p:nvSpPr>
        <p:spPr bwMode="auto">
          <a:xfrm>
            <a:off x="5549900" y="2205355"/>
            <a:ext cx="3383280" cy="403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t>    </a:t>
            </a:r>
            <a:r>
              <a:rPr lang="en-US" altLang="zh-CN" sz="1600"/>
              <a:t>VGG16</a:t>
            </a:r>
            <a:r>
              <a:rPr lang="zh-CN" altLang="zh-CN" sz="1600"/>
              <a:t>总共有</a:t>
            </a:r>
            <a:r>
              <a:rPr lang="en-US" altLang="zh-CN" sz="1600"/>
              <a:t>16</a:t>
            </a:r>
            <a:r>
              <a:rPr lang="zh-CN" altLang="zh-CN" sz="1600"/>
              <a:t>层，</a:t>
            </a:r>
            <a:r>
              <a:rPr lang="en-US" altLang="zh-CN" sz="1600"/>
              <a:t>13</a:t>
            </a:r>
            <a:r>
              <a:rPr lang="zh-CN" altLang="zh-CN" sz="1600"/>
              <a:t>个卷积层和</a:t>
            </a:r>
            <a:r>
              <a:rPr lang="en-US" altLang="zh-CN" sz="1600"/>
              <a:t>3</a:t>
            </a:r>
            <a:r>
              <a:rPr lang="zh-CN" altLang="zh-CN" sz="1600"/>
              <a:t>个全连接层，第一次经过</a:t>
            </a:r>
            <a:r>
              <a:rPr lang="en-US" altLang="zh-CN" sz="1600"/>
              <a:t>64</a:t>
            </a:r>
            <a:r>
              <a:rPr lang="zh-CN" altLang="zh-CN" sz="1600"/>
              <a:t>个卷积核的两次卷积后，采用一次</a:t>
            </a:r>
            <a:r>
              <a:rPr lang="en-US" altLang="zh-CN" sz="1600"/>
              <a:t>pooling</a:t>
            </a:r>
            <a:r>
              <a:rPr lang="zh-CN" altLang="zh-CN" sz="1600"/>
              <a:t>，第二次经过两次</a:t>
            </a:r>
            <a:r>
              <a:rPr lang="en-US" altLang="zh-CN" sz="1600"/>
              <a:t>128</a:t>
            </a:r>
            <a:r>
              <a:rPr lang="zh-CN" altLang="zh-CN" sz="1600"/>
              <a:t>个卷积核卷积后，采用</a:t>
            </a:r>
            <a:r>
              <a:rPr lang="en-US" altLang="zh-CN" sz="1600"/>
              <a:t>pooling</a:t>
            </a:r>
            <a:r>
              <a:rPr lang="zh-CN" altLang="zh-CN" sz="1600"/>
              <a:t>；再经过</a:t>
            </a:r>
            <a:r>
              <a:rPr lang="en-US" altLang="zh-CN" sz="1600"/>
              <a:t>3</a:t>
            </a:r>
            <a:r>
              <a:rPr lang="zh-CN" altLang="zh-CN" sz="1600"/>
              <a:t>次</a:t>
            </a:r>
            <a:r>
              <a:rPr lang="en-US" altLang="zh-CN" sz="1600"/>
              <a:t>256</a:t>
            </a:r>
            <a:r>
              <a:rPr lang="zh-CN" altLang="zh-CN" sz="1600"/>
              <a:t>个卷积核卷积后。采用</a:t>
            </a:r>
            <a:r>
              <a:rPr lang="en-US" altLang="zh-CN" sz="1600"/>
              <a:t>pooling</a:t>
            </a:r>
            <a:r>
              <a:rPr lang="zh-CN" altLang="zh-CN" sz="1600"/>
              <a:t>，再重复两次三个</a:t>
            </a:r>
            <a:r>
              <a:rPr lang="en-US" altLang="zh-CN" sz="1600"/>
              <a:t>512</a:t>
            </a:r>
            <a:r>
              <a:rPr lang="zh-CN" altLang="zh-CN" sz="1600"/>
              <a:t>个卷积核卷积后，再</a:t>
            </a:r>
            <a:r>
              <a:rPr lang="en-US" altLang="zh-CN" sz="1600"/>
              <a:t>pooling</a:t>
            </a:r>
            <a:r>
              <a:rPr lang="zh-CN" altLang="zh-CN" sz="1600"/>
              <a:t>，最后经过三次全连接。</a:t>
            </a:r>
            <a:endParaRPr lang="en-US" altLang="zh-CN" sz="1600"/>
          </a:p>
          <a:p>
            <a:r>
              <a:rPr lang="en-US" altLang="zh-CN" sz="1600"/>
              <a:t>    </a:t>
            </a:r>
            <a:r>
              <a:rPr lang="zh-CN" altLang="zh-CN" sz="1600"/>
              <a:t>我们搭建的网络应用</a:t>
            </a:r>
            <a:r>
              <a:rPr lang="en-US" altLang="zh-CN" sz="1600"/>
              <a:t>TensorFlow</a:t>
            </a:r>
            <a:r>
              <a:rPr lang="zh-CN" altLang="zh-CN" sz="1600"/>
              <a:t>自带的</a:t>
            </a:r>
            <a:r>
              <a:rPr lang="en-US" altLang="zh-CN" sz="1600"/>
              <a:t>VGG16</a:t>
            </a:r>
            <a:r>
              <a:rPr lang="zh-CN" altLang="zh-CN" sz="1600"/>
              <a:t>函数，输入为</a:t>
            </a:r>
            <a:r>
              <a:rPr lang="en-US" altLang="zh-CN" sz="1600"/>
              <a:t>48*48*3</a:t>
            </a:r>
            <a:r>
              <a:rPr lang="zh-CN" altLang="zh-CN" sz="1600"/>
              <a:t>，通过两个</a:t>
            </a:r>
            <a:r>
              <a:rPr lang="en-US" altLang="zh-CN" sz="1600"/>
              <a:t>1024</a:t>
            </a:r>
            <a:r>
              <a:rPr lang="zh-CN" altLang="zh-CN" sz="1600"/>
              <a:t>个节点的全连接层以及一个</a:t>
            </a:r>
            <a:r>
              <a:rPr lang="en-US" altLang="zh-CN" sz="1600"/>
              <a:t>10</a:t>
            </a:r>
            <a:r>
              <a:rPr lang="zh-CN" altLang="zh-CN" sz="1600"/>
              <a:t>节点的全连接层输出结果，输出结果即为输入图像的</a:t>
            </a:r>
            <a:r>
              <a:rPr lang="en-US" altLang="zh-CN" sz="1600"/>
              <a:t>label</a:t>
            </a:r>
            <a:r>
              <a:rPr lang="zh-CN" altLang="zh-CN" sz="1600"/>
              <a:t>的</a:t>
            </a:r>
            <a:r>
              <a:rPr lang="en-US" altLang="zh-CN" sz="1600"/>
              <a:t>one_hot</a:t>
            </a:r>
            <a:r>
              <a:rPr lang="zh-CN" altLang="zh-CN" sz="1600"/>
              <a:t>矩阵，损失函数为</a:t>
            </a:r>
            <a:r>
              <a:rPr lang="en-US" altLang="zh-CN" sz="1600"/>
              <a:t>huber</a:t>
            </a:r>
            <a:r>
              <a:rPr lang="zh-CN" altLang="zh-CN" sz="1600"/>
              <a:t>，优化器为</a:t>
            </a:r>
            <a:r>
              <a:rPr lang="en-US" altLang="zh-CN" sz="1600"/>
              <a:t>Adam</a:t>
            </a:r>
            <a:r>
              <a:rPr lang="zh-CN" altLang="zh-CN" sz="1600"/>
              <a:t>。</a:t>
            </a:r>
            <a:endParaRPr lang="zh-CN" altLang="en-US" sz="1600"/>
          </a:p>
        </p:txBody>
      </p:sp>
      <p:sp>
        <p:nvSpPr>
          <p:cNvPr id="38917" name="文本框 17"/>
          <p:cNvSpPr txBox="1">
            <a:spLocks noChangeArrowheads="1"/>
          </p:cNvSpPr>
          <p:nvPr/>
        </p:nvSpPr>
        <p:spPr bwMode="auto">
          <a:xfrm>
            <a:off x="782638" y="1138238"/>
            <a:ext cx="3482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三个训练模型的搭建</a:t>
            </a:r>
            <a:endParaRPr lang="zh-CN" altLang="en-US" sz="2400" b="1"/>
          </a:p>
        </p:txBody>
      </p:sp>
      <p:grpSp>
        <p:nvGrpSpPr>
          <p:cNvPr id="38918" name="组合 18"/>
          <p:cNvGrpSpPr>
            <a:grpSpLocks noChangeAspect="1"/>
          </p:cNvGrpSpPr>
          <p:nvPr/>
        </p:nvGrpSpPr>
        <p:grpSpPr bwMode="auto">
          <a:xfrm>
            <a:off x="314325" y="1135063"/>
            <a:ext cx="468313" cy="468312"/>
            <a:chOff x="1928879" y="1944350"/>
            <a:chExt cx="1129689" cy="1129689"/>
          </a:xfrm>
        </p:grpSpPr>
        <p:sp>
          <p:nvSpPr>
            <p:cNvPr id="60" name="椭圆 59"/>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1"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38919"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3" y="2880995"/>
            <a:ext cx="432752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3010" name="文本框 4"/>
          <p:cNvSpPr txBox="1">
            <a:spLocks noChangeArrowheads="1"/>
          </p:cNvSpPr>
          <p:nvPr/>
        </p:nvSpPr>
        <p:spPr bwMode="auto">
          <a:xfrm>
            <a:off x="3228975" y="2876550"/>
            <a:ext cx="1331913"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a:t>PART FOUR</a:t>
            </a:r>
            <a:endParaRPr lang="zh-CN" altLang="en-US" sz="1400"/>
          </a:p>
        </p:txBody>
      </p:sp>
      <p:grpSp>
        <p:nvGrpSpPr>
          <p:cNvPr id="43011" name="组合 3"/>
          <p:cNvGrpSpPr/>
          <p:nvPr/>
        </p:nvGrpSpPr>
        <p:grpSpPr bwMode="auto">
          <a:xfrm>
            <a:off x="1928813" y="2801938"/>
            <a:ext cx="1130300" cy="1128712"/>
            <a:chOff x="1928879" y="1944350"/>
            <a:chExt cx="1129689" cy="1129689"/>
          </a:xfrm>
        </p:grpSpPr>
        <p:sp>
          <p:nvSpPr>
            <p:cNvPr id="2" name="椭圆 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6"/>
            <p:cNvGrpSpPr/>
            <p:nvPr/>
          </p:nvGrpSpPr>
          <p:grpSpPr>
            <a:xfrm>
              <a:off x="2119073" y="2251134"/>
              <a:ext cx="749300" cy="509588"/>
              <a:chOff x="3897313" y="2016126"/>
              <a:chExt cx="749300" cy="509588"/>
            </a:xfrm>
            <a:solidFill>
              <a:schemeClr val="bg1"/>
            </a:solidFill>
          </p:grpSpPr>
          <p:sp>
            <p:nvSpPr>
              <p:cNvPr id="8"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8"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9"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
        <p:nvSpPr>
          <p:cNvPr id="20" name="文本框 19"/>
          <p:cNvSpPr txBox="1"/>
          <p:nvPr/>
        </p:nvSpPr>
        <p:spPr>
          <a:xfrm>
            <a:off x="2860675" y="3184525"/>
            <a:ext cx="4164013" cy="706755"/>
          </a:xfrm>
          <a:prstGeom prst="rect">
            <a:avLst/>
          </a:prstGeom>
          <a:noFill/>
        </p:spPr>
        <p:txBody>
          <a:bodyPr>
            <a:spAutoFit/>
          </a:bodyPr>
          <a:lstStyle/>
          <a:p>
            <a:pPr algn="ctr" eaLnBrk="1" fontAlgn="auto" hangingPunct="1">
              <a:spcBef>
                <a:spcPts val="0"/>
              </a:spcBef>
              <a:spcAft>
                <a:spcPts val="0"/>
              </a:spcAft>
              <a:defRPr/>
            </a:pPr>
            <a:r>
              <a:rPr lang="zh-CN" altLang="en-US" sz="4000" b="1" dirty="0">
                <a:solidFill>
                  <a:schemeClr val="tx1">
                    <a:lumMod val="85000"/>
                    <a:lumOff val="15000"/>
                  </a:schemeClr>
                </a:solidFill>
                <a:latin typeface="+mn-lt"/>
                <a:ea typeface="+mn-ea"/>
              </a:rPr>
              <a:t>训练与测试结果</a:t>
            </a:r>
            <a:endParaRPr lang="zh-CN" altLang="en-US" sz="4000" b="1" dirty="0">
              <a:solidFill>
                <a:schemeClr val="tx1">
                  <a:lumMod val="85000"/>
                  <a:lumOff val="15000"/>
                </a:schemeClr>
              </a:solidFill>
              <a:latin typeface="+mn-lt"/>
              <a:ea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框 5"/>
          <p:cNvSpPr txBox="1">
            <a:spLocks noChangeArrowheads="1"/>
          </p:cNvSpPr>
          <p:nvPr/>
        </p:nvSpPr>
        <p:spPr bwMode="auto">
          <a:xfrm>
            <a:off x="782638" y="1138238"/>
            <a:ext cx="329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训练与测试结果</a:t>
            </a:r>
            <a:endParaRPr lang="zh-CN" altLang="en-US" sz="2400" b="1" dirty="0"/>
          </a:p>
        </p:txBody>
      </p:sp>
      <p:grpSp>
        <p:nvGrpSpPr>
          <p:cNvPr id="45074" name="组合 32"/>
          <p:cNvGrpSpPr>
            <a:grpSpLocks noChangeAspect="1"/>
          </p:cNvGrpSpPr>
          <p:nvPr/>
        </p:nvGrpSpPr>
        <p:grpSpPr bwMode="auto">
          <a:xfrm>
            <a:off x="314325" y="1147763"/>
            <a:ext cx="468313" cy="468312"/>
            <a:chOff x="1928879" y="1944350"/>
            <a:chExt cx="1129689" cy="1129689"/>
          </a:xfrm>
        </p:grpSpPr>
        <p:sp>
          <p:nvSpPr>
            <p:cNvPr id="34" name="椭圆 3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5"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45075" name="图片 3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24"/>
          <p:cNvGrpSpPr/>
          <p:nvPr/>
        </p:nvGrpSpPr>
        <p:grpSpPr bwMode="auto">
          <a:xfrm>
            <a:off x="827088" y="1866900"/>
            <a:ext cx="7496175" cy="776617"/>
            <a:chOff x="2954339" y="1349947"/>
            <a:chExt cx="7162269" cy="732201"/>
          </a:xfrm>
        </p:grpSpPr>
        <p:sp>
          <p:nvSpPr>
            <p:cNvPr id="33" name="矩形 25"/>
            <p:cNvSpPr>
              <a:spLocks noChangeArrowheads="1"/>
            </p:cNvSpPr>
            <p:nvPr/>
          </p:nvSpPr>
          <p:spPr bwMode="auto">
            <a:xfrm>
              <a:off x="2954339" y="1694800"/>
              <a:ext cx="7162269" cy="38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dirty="0"/>
                <a:t>    </a:t>
              </a:r>
              <a:r>
                <a:rPr lang="zh-CN" altLang="zh-CN" sz="1600" dirty="0"/>
                <a:t>运行程序</a:t>
              </a:r>
              <a:r>
                <a:rPr lang="en-US" altLang="zh-CN" sz="1600" dirty="0"/>
                <a:t>call_gui.py</a:t>
              </a:r>
              <a:r>
                <a:rPr lang="zh-CN" altLang="zh-CN" sz="1600" dirty="0"/>
                <a:t>，显示</a:t>
              </a:r>
              <a:r>
                <a:rPr lang="en-US" altLang="zh-CN" sz="1600" dirty="0" err="1"/>
                <a:t>gui</a:t>
              </a:r>
              <a:r>
                <a:rPr lang="zh-CN" altLang="zh-CN" sz="1600" dirty="0"/>
                <a:t>主界面如下图</a:t>
              </a:r>
              <a:endParaRPr lang="zh-CN" altLang="zh-CN" sz="1600" dirty="0"/>
            </a:p>
          </p:txBody>
        </p:sp>
        <p:sp>
          <p:nvSpPr>
            <p:cNvPr id="36" name="矩形 26"/>
            <p:cNvSpPr>
              <a:spLocks noChangeArrowheads="1"/>
            </p:cNvSpPr>
            <p:nvPr/>
          </p:nvSpPr>
          <p:spPr bwMode="auto">
            <a:xfrm>
              <a:off x="2963100" y="1349947"/>
              <a:ext cx="1453689" cy="3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dirty="0">
                  <a:latin typeface="微软雅黑" panose="020B0503020204020204" pitchFamily="34" charset="-122"/>
                </a:rPr>
                <a:t>1</a:t>
              </a:r>
              <a:r>
                <a:rPr lang="zh-CN" altLang="en-US" sz="1600" dirty="0">
                  <a:latin typeface="微软雅黑" panose="020B0503020204020204" pitchFamily="34" charset="-122"/>
                </a:rPr>
                <a:t>、运行主程序</a:t>
              </a:r>
              <a:endParaRPr lang="zh-CN" altLang="en-US" sz="1600" dirty="0">
                <a:latin typeface="微软雅黑" panose="020B0503020204020204" pitchFamily="34" charset="-122"/>
              </a:endParaRPr>
            </a:p>
          </p:txBody>
        </p:sp>
      </p:grpSp>
      <p:pic>
        <p:nvPicPr>
          <p:cNvPr id="39" name="图片 38" descr="C:\Users\Administrator\Documents\Tencent Files\2979457530\Image\C2C\BDDSTO(`@(OG1~0`M%{9%YS.png"/>
          <p:cNvPicPr/>
          <p:nvPr/>
        </p:nvPicPr>
        <p:blipFill>
          <a:blip r:embed="rId2" cstate="print">
            <a:extLst>
              <a:ext uri="{28A0092B-C50C-407E-A947-70E740481C1C}">
                <a14:useLocalDpi xmlns:a14="http://schemas.microsoft.com/office/drawing/2010/main" val="0"/>
              </a:ext>
            </a:extLst>
          </a:blip>
          <a:srcRect/>
          <a:stretch>
            <a:fillRect/>
          </a:stretch>
        </p:blipFill>
        <p:spPr>
          <a:xfrm>
            <a:off x="888468" y="2727428"/>
            <a:ext cx="6397145" cy="299233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框 5"/>
          <p:cNvSpPr txBox="1">
            <a:spLocks noChangeArrowheads="1"/>
          </p:cNvSpPr>
          <p:nvPr/>
        </p:nvSpPr>
        <p:spPr bwMode="auto">
          <a:xfrm>
            <a:off x="782638" y="1138238"/>
            <a:ext cx="329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训练与测试结果</a:t>
            </a:r>
            <a:endParaRPr lang="zh-CN" altLang="en-US" sz="2400" b="1" dirty="0"/>
          </a:p>
        </p:txBody>
      </p:sp>
      <p:grpSp>
        <p:nvGrpSpPr>
          <p:cNvPr id="45074" name="组合 32"/>
          <p:cNvGrpSpPr>
            <a:grpSpLocks noChangeAspect="1"/>
          </p:cNvGrpSpPr>
          <p:nvPr/>
        </p:nvGrpSpPr>
        <p:grpSpPr bwMode="auto">
          <a:xfrm>
            <a:off x="314325" y="1147763"/>
            <a:ext cx="468313" cy="468312"/>
            <a:chOff x="1928879" y="1944350"/>
            <a:chExt cx="1129689" cy="1129689"/>
          </a:xfrm>
        </p:grpSpPr>
        <p:sp>
          <p:nvSpPr>
            <p:cNvPr id="34" name="椭圆 3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5"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45075" name="图片 3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24"/>
          <p:cNvGrpSpPr/>
          <p:nvPr/>
        </p:nvGrpSpPr>
        <p:grpSpPr bwMode="auto">
          <a:xfrm>
            <a:off x="827088" y="1866900"/>
            <a:ext cx="7496175" cy="776617"/>
            <a:chOff x="2954339" y="1349947"/>
            <a:chExt cx="7162269" cy="732201"/>
          </a:xfrm>
        </p:grpSpPr>
        <p:sp>
          <p:nvSpPr>
            <p:cNvPr id="33" name="矩形 25"/>
            <p:cNvSpPr>
              <a:spLocks noChangeArrowheads="1"/>
            </p:cNvSpPr>
            <p:nvPr/>
          </p:nvSpPr>
          <p:spPr bwMode="auto">
            <a:xfrm>
              <a:off x="2954339" y="1694800"/>
              <a:ext cx="7162269" cy="38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dirty="0"/>
                <a:t>    </a:t>
              </a:r>
              <a:r>
                <a:rPr lang="zh-CN" altLang="zh-CN" sz="1600" dirty="0"/>
                <a:t>点击按钮‘训练</a:t>
              </a:r>
              <a:r>
                <a:rPr lang="en-US" altLang="zh-CN" sz="1600" dirty="0"/>
                <a:t>1</a:t>
              </a:r>
              <a:r>
                <a:rPr lang="zh-CN" altLang="zh-CN" sz="1600" dirty="0"/>
                <a:t>’，进行</a:t>
              </a:r>
              <a:r>
                <a:rPr lang="en-US" altLang="zh-CN" sz="1600" dirty="0"/>
                <a:t>unet</a:t>
              </a:r>
              <a:r>
                <a:rPr lang="zh-CN" altLang="zh-CN" sz="1600" dirty="0"/>
                <a:t>模型训练，得到</a:t>
              </a:r>
              <a:r>
                <a:rPr lang="en-US" altLang="zh-CN" sz="1600" dirty="0"/>
                <a:t>accuracy</a:t>
              </a:r>
              <a:r>
                <a:rPr lang="zh-CN" altLang="zh-CN" sz="1600" dirty="0"/>
                <a:t>和</a:t>
              </a:r>
              <a:r>
                <a:rPr lang="en-US" altLang="zh-CN" sz="1600" dirty="0"/>
                <a:t>loss</a:t>
              </a:r>
              <a:r>
                <a:rPr lang="zh-CN" altLang="zh-CN" sz="1600" dirty="0"/>
                <a:t>的图像如下图</a:t>
              </a:r>
              <a:endParaRPr lang="zh-CN" altLang="zh-CN" sz="1600" dirty="0"/>
            </a:p>
          </p:txBody>
        </p:sp>
        <p:sp>
          <p:nvSpPr>
            <p:cNvPr id="36" name="矩形 26"/>
            <p:cNvSpPr>
              <a:spLocks noChangeArrowheads="1"/>
            </p:cNvSpPr>
            <p:nvPr/>
          </p:nvSpPr>
          <p:spPr bwMode="auto">
            <a:xfrm>
              <a:off x="2963100" y="1349947"/>
              <a:ext cx="1706689" cy="3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dirty="0">
                  <a:latin typeface="微软雅黑" panose="020B0503020204020204" pitchFamily="34" charset="-122"/>
                </a:rPr>
                <a:t>2</a:t>
              </a:r>
              <a:r>
                <a:rPr lang="zh-CN" altLang="en-US" sz="1600" dirty="0">
                  <a:latin typeface="微软雅黑" panose="020B0503020204020204" pitchFamily="34" charset="-122"/>
                </a:rPr>
                <a:t>、</a:t>
              </a:r>
              <a:r>
                <a:rPr lang="en-US" altLang="zh-CN" sz="1600" dirty="0">
                  <a:latin typeface="微软雅黑" panose="020B0503020204020204" pitchFamily="34" charset="-122"/>
                </a:rPr>
                <a:t>Unet</a:t>
              </a:r>
              <a:r>
                <a:rPr lang="zh-CN" altLang="en-US" sz="1600" dirty="0">
                  <a:latin typeface="微软雅黑" panose="020B0503020204020204" pitchFamily="34" charset="-122"/>
                </a:rPr>
                <a:t>训练结果</a:t>
              </a:r>
              <a:endParaRPr lang="zh-CN" altLang="en-US" sz="1600" dirty="0">
                <a:latin typeface="微软雅黑" panose="020B0503020204020204" pitchFamily="34" charset="-122"/>
              </a:endParaRPr>
            </a:p>
          </p:txBody>
        </p:sp>
      </p:grpSp>
      <p:pic>
        <p:nvPicPr>
          <p:cNvPr id="11" name="图片 10"/>
          <p:cNvPicPr/>
          <p:nvPr/>
        </p:nvPicPr>
        <p:blipFill>
          <a:blip r:embed="rId2">
            <a:extLst>
              <a:ext uri="{28A0092B-C50C-407E-A947-70E740481C1C}">
                <a14:useLocalDpi xmlns:a14="http://schemas.microsoft.com/office/drawing/2010/main" val="0"/>
              </a:ext>
            </a:extLst>
          </a:blip>
          <a:srcRect/>
          <a:stretch>
            <a:fillRect/>
          </a:stretch>
        </p:blipFill>
        <p:spPr>
          <a:xfrm>
            <a:off x="782638" y="2702082"/>
            <a:ext cx="2864485" cy="2146300"/>
          </a:xfrm>
          <a:prstGeom prst="rect">
            <a:avLst/>
          </a:prstGeom>
          <a:noFill/>
          <a:ln>
            <a:noFill/>
          </a:ln>
        </p:spPr>
      </p:pic>
      <p:pic>
        <p:nvPicPr>
          <p:cNvPr id="12" name="图片 11"/>
          <p:cNvPicPr/>
          <p:nvPr/>
        </p:nvPicPr>
        <p:blipFill>
          <a:blip r:embed="rId3">
            <a:extLst>
              <a:ext uri="{28A0092B-C50C-407E-A947-70E740481C1C}">
                <a14:useLocalDpi xmlns:a14="http://schemas.microsoft.com/office/drawing/2010/main" val="0"/>
              </a:ext>
            </a:extLst>
          </a:blip>
          <a:srcRect/>
          <a:stretch>
            <a:fillRect/>
          </a:stretch>
        </p:blipFill>
        <p:spPr>
          <a:xfrm>
            <a:off x="3647123" y="2686207"/>
            <a:ext cx="2854960" cy="2139950"/>
          </a:xfrm>
          <a:prstGeom prst="rect">
            <a:avLst/>
          </a:prstGeom>
          <a:noFill/>
          <a:ln>
            <a:noFill/>
          </a:ln>
        </p:spPr>
      </p:pic>
      <p:sp>
        <p:nvSpPr>
          <p:cNvPr id="13" name="矩形 25"/>
          <p:cNvSpPr>
            <a:spLocks noChangeArrowheads="1"/>
          </p:cNvSpPr>
          <p:nvPr/>
        </p:nvSpPr>
        <p:spPr bwMode="auto">
          <a:xfrm>
            <a:off x="836257" y="4991100"/>
            <a:ext cx="7496175" cy="7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dirty="0"/>
              <a:t>   </a:t>
            </a:r>
            <a:r>
              <a:rPr lang="zh-CN" altLang="en-US" sz="1600" dirty="0"/>
              <a:t> 可以看出，在进行</a:t>
            </a:r>
            <a:r>
              <a:rPr lang="en-US" altLang="zh-CN" sz="1600" dirty="0"/>
              <a:t>10</a:t>
            </a:r>
            <a:r>
              <a:rPr lang="zh-CN" altLang="en-US" sz="1600" dirty="0"/>
              <a:t>个</a:t>
            </a:r>
            <a:r>
              <a:rPr lang="en-US" altLang="zh-CN" sz="1600" dirty="0"/>
              <a:t>epoch</a:t>
            </a:r>
            <a:r>
              <a:rPr lang="zh-CN" altLang="en-US" sz="1600" dirty="0"/>
              <a:t>的训练之后，网络的准确率大致保持在</a:t>
            </a:r>
            <a:r>
              <a:rPr lang="en-US" altLang="zh-CN" sz="1600" dirty="0"/>
              <a:t>95%</a:t>
            </a:r>
            <a:r>
              <a:rPr lang="zh-CN" altLang="en-US" sz="1600" dirty="0"/>
              <a:t>左右，</a:t>
            </a:r>
            <a:r>
              <a:rPr lang="en-US" altLang="zh-CN" sz="1600" dirty="0"/>
              <a:t>loss</a:t>
            </a:r>
            <a:r>
              <a:rPr lang="zh-CN" altLang="en-US" sz="1600" dirty="0"/>
              <a:t>低于</a:t>
            </a:r>
            <a:r>
              <a:rPr lang="en-US" altLang="zh-CN" sz="1600" dirty="0"/>
              <a:t>0.004</a:t>
            </a:r>
            <a:r>
              <a:rPr lang="zh-CN" altLang="en-US" sz="1600" dirty="0"/>
              <a:t>。</a:t>
            </a:r>
            <a:endParaRPr lang="zh-CN" altLang="zh-CN"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框 5"/>
          <p:cNvSpPr txBox="1">
            <a:spLocks noChangeArrowheads="1"/>
          </p:cNvSpPr>
          <p:nvPr/>
        </p:nvSpPr>
        <p:spPr bwMode="auto">
          <a:xfrm>
            <a:off x="782638" y="1138238"/>
            <a:ext cx="329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训练与测试结果</a:t>
            </a:r>
            <a:endParaRPr lang="zh-CN" altLang="en-US" sz="2400" b="1" dirty="0"/>
          </a:p>
        </p:txBody>
      </p:sp>
      <p:grpSp>
        <p:nvGrpSpPr>
          <p:cNvPr id="45074" name="组合 32"/>
          <p:cNvGrpSpPr>
            <a:grpSpLocks noChangeAspect="1"/>
          </p:cNvGrpSpPr>
          <p:nvPr/>
        </p:nvGrpSpPr>
        <p:grpSpPr bwMode="auto">
          <a:xfrm>
            <a:off x="314325" y="1147763"/>
            <a:ext cx="468313" cy="468312"/>
            <a:chOff x="1928879" y="1944350"/>
            <a:chExt cx="1129689" cy="1129689"/>
          </a:xfrm>
        </p:grpSpPr>
        <p:sp>
          <p:nvSpPr>
            <p:cNvPr id="34" name="椭圆 3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5"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45075" name="图片 3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24"/>
          <p:cNvGrpSpPr/>
          <p:nvPr/>
        </p:nvGrpSpPr>
        <p:grpSpPr bwMode="auto">
          <a:xfrm>
            <a:off x="827089" y="1866900"/>
            <a:ext cx="4205656" cy="1096658"/>
            <a:chOff x="2954340" y="1349947"/>
            <a:chExt cx="4018321" cy="1033938"/>
          </a:xfrm>
        </p:grpSpPr>
        <p:sp>
          <p:nvSpPr>
            <p:cNvPr id="33" name="矩形 25"/>
            <p:cNvSpPr>
              <a:spLocks noChangeArrowheads="1"/>
            </p:cNvSpPr>
            <p:nvPr/>
          </p:nvSpPr>
          <p:spPr bwMode="auto">
            <a:xfrm>
              <a:off x="2954340" y="1694800"/>
              <a:ext cx="4018321" cy="68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dirty="0"/>
                <a:t>    </a:t>
              </a:r>
              <a:r>
                <a:rPr lang="zh-CN" altLang="zh-CN" sz="1600" dirty="0"/>
                <a:t>点击按钮‘</a:t>
              </a:r>
              <a:r>
                <a:rPr lang="zh-CN" altLang="en-US" sz="1600" dirty="0"/>
                <a:t>测试</a:t>
              </a:r>
              <a:r>
                <a:rPr lang="en-US" altLang="zh-CN" sz="1600" dirty="0"/>
                <a:t>1</a:t>
              </a:r>
              <a:r>
                <a:rPr lang="zh-CN" altLang="zh-CN" sz="1600" dirty="0"/>
                <a:t>’，进行</a:t>
              </a:r>
              <a:r>
                <a:rPr lang="en-US" altLang="zh-CN" sz="1600" dirty="0"/>
                <a:t>Unet</a:t>
              </a:r>
              <a:r>
                <a:rPr lang="zh-CN" altLang="zh-CN" sz="1600" dirty="0"/>
                <a:t>模型</a:t>
              </a:r>
              <a:r>
                <a:rPr lang="zh-CN" altLang="en-US" sz="1600" dirty="0"/>
                <a:t>测试</a:t>
              </a:r>
              <a:r>
                <a:rPr lang="zh-CN" altLang="zh-CN" sz="1600" dirty="0"/>
                <a:t>，</a:t>
              </a:r>
              <a:r>
                <a:rPr lang="zh-CN" altLang="en-US" sz="1600" dirty="0"/>
                <a:t>得到</a:t>
              </a:r>
              <a:r>
                <a:rPr lang="zh-CN" altLang="zh-CN" sz="1600" dirty="0"/>
                <a:t>检测图和结果如下图</a:t>
              </a:r>
              <a:endParaRPr lang="zh-CN" altLang="zh-CN" sz="1600" dirty="0"/>
            </a:p>
          </p:txBody>
        </p:sp>
        <p:sp>
          <p:nvSpPr>
            <p:cNvPr id="36" name="矩形 26"/>
            <p:cNvSpPr>
              <a:spLocks noChangeArrowheads="1"/>
            </p:cNvSpPr>
            <p:nvPr/>
          </p:nvSpPr>
          <p:spPr bwMode="auto">
            <a:xfrm>
              <a:off x="2963100" y="1349947"/>
              <a:ext cx="1706689" cy="3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dirty="0">
                  <a:latin typeface="微软雅黑" panose="020B0503020204020204" pitchFamily="34" charset="-122"/>
                </a:rPr>
                <a:t>3</a:t>
              </a:r>
              <a:r>
                <a:rPr lang="zh-CN" altLang="en-US" sz="1600" dirty="0">
                  <a:latin typeface="微软雅黑" panose="020B0503020204020204" pitchFamily="34" charset="-122"/>
                </a:rPr>
                <a:t>、</a:t>
              </a:r>
              <a:r>
                <a:rPr lang="en-US" altLang="zh-CN" sz="1600" dirty="0">
                  <a:latin typeface="微软雅黑" panose="020B0503020204020204" pitchFamily="34" charset="-122"/>
                </a:rPr>
                <a:t>Unet</a:t>
              </a:r>
              <a:r>
                <a:rPr lang="zh-CN" altLang="en-US" sz="1600" dirty="0">
                  <a:latin typeface="微软雅黑" panose="020B0503020204020204" pitchFamily="34" charset="-122"/>
                </a:rPr>
                <a:t>测试结果</a:t>
              </a:r>
              <a:endParaRPr lang="zh-CN" altLang="en-US" sz="1600" dirty="0">
                <a:latin typeface="微软雅黑" panose="020B0503020204020204" pitchFamily="34" charset="-122"/>
              </a:endParaRPr>
            </a:p>
          </p:txBody>
        </p:sp>
      </p:grpSp>
      <p:sp>
        <p:nvSpPr>
          <p:cNvPr id="16" name="矩形 25"/>
          <p:cNvSpPr>
            <a:spLocks noChangeArrowheads="1"/>
          </p:cNvSpPr>
          <p:nvPr/>
        </p:nvSpPr>
        <p:spPr bwMode="auto">
          <a:xfrm>
            <a:off x="835979" y="4534571"/>
            <a:ext cx="4205656"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en-US" altLang="zh-CN" dirty="0"/>
              <a:t>    </a:t>
            </a:r>
            <a:r>
              <a:rPr lang="zh-CN" altLang="zh-CN" sz="1600" dirty="0"/>
              <a:t>可以看出，</a:t>
            </a:r>
            <a:r>
              <a:rPr lang="en-US" altLang="zh-CN" sz="1600" dirty="0"/>
              <a:t>Unet</a:t>
            </a:r>
            <a:r>
              <a:rPr lang="zh-CN" altLang="zh-CN" sz="1600" dirty="0"/>
              <a:t>网络结构对</a:t>
            </a:r>
            <a:r>
              <a:rPr lang="en-US" altLang="zh-CN" sz="1600" dirty="0"/>
              <a:t>minst</a:t>
            </a:r>
            <a:r>
              <a:rPr lang="zh-CN" altLang="zh-CN" sz="1600" dirty="0"/>
              <a:t>数据集的训练达到了较好的效果，对</a:t>
            </a:r>
            <a:r>
              <a:rPr lang="en-US" altLang="zh-CN" sz="1600" dirty="0"/>
              <a:t>30</a:t>
            </a:r>
            <a:r>
              <a:rPr lang="zh-CN" altLang="zh-CN" sz="1600" dirty="0"/>
              <a:t>个数字的识别正确率达到了</a:t>
            </a:r>
            <a:r>
              <a:rPr lang="en-US" altLang="zh-CN" sz="1600" dirty="0"/>
              <a:t>100%</a:t>
            </a:r>
            <a:r>
              <a:rPr lang="zh-CN" altLang="zh-CN" sz="1600" dirty="0"/>
              <a:t>，而对自制数据集的测试效果较差，准确率仅为</a:t>
            </a:r>
            <a:r>
              <a:rPr lang="en-US" altLang="zh-CN" sz="1600" dirty="0"/>
              <a:t>80%</a:t>
            </a:r>
            <a:r>
              <a:rPr lang="zh-CN" altLang="zh-CN" sz="1600" dirty="0"/>
              <a:t>，整体准确率为</a:t>
            </a:r>
            <a:r>
              <a:rPr lang="en-US" altLang="zh-CN" sz="1600" dirty="0"/>
              <a:t>95%</a:t>
            </a:r>
            <a:r>
              <a:rPr lang="zh-CN" altLang="zh-CN" sz="1600" dirty="0"/>
              <a:t>。</a:t>
            </a:r>
            <a:endParaRPr lang="zh-CN" altLang="zh-CN" sz="1600" dirty="0"/>
          </a:p>
        </p:txBody>
      </p:sp>
      <p:pic>
        <p:nvPicPr>
          <p:cNvPr id="2" name="图片 15" descr="unet_test"/>
          <p:cNvPicPr>
            <a:picLocks noChangeAspect="1"/>
          </p:cNvPicPr>
          <p:nvPr>
            <p:custDataLst>
              <p:tags r:id="rId2"/>
            </p:custDataLst>
          </p:nvPr>
        </p:nvPicPr>
        <p:blipFill>
          <a:blip r:embed="rId3"/>
          <a:srcRect l="11960" r="9301" b="34720"/>
          <a:stretch>
            <a:fillRect/>
          </a:stretch>
        </p:blipFill>
        <p:spPr>
          <a:xfrm>
            <a:off x="453708" y="3086418"/>
            <a:ext cx="4794885" cy="132524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5695315" y="1459865"/>
            <a:ext cx="3089910" cy="439674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框 5"/>
          <p:cNvSpPr txBox="1">
            <a:spLocks noChangeArrowheads="1"/>
          </p:cNvSpPr>
          <p:nvPr/>
        </p:nvSpPr>
        <p:spPr bwMode="auto">
          <a:xfrm>
            <a:off x="782638" y="1138238"/>
            <a:ext cx="329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训练与测试结果</a:t>
            </a:r>
            <a:endParaRPr lang="zh-CN" altLang="en-US" sz="2400" b="1" dirty="0"/>
          </a:p>
        </p:txBody>
      </p:sp>
      <p:grpSp>
        <p:nvGrpSpPr>
          <p:cNvPr id="45074" name="组合 32"/>
          <p:cNvGrpSpPr>
            <a:grpSpLocks noChangeAspect="1"/>
          </p:cNvGrpSpPr>
          <p:nvPr/>
        </p:nvGrpSpPr>
        <p:grpSpPr bwMode="auto">
          <a:xfrm>
            <a:off x="314325" y="1147763"/>
            <a:ext cx="468313" cy="468312"/>
            <a:chOff x="1928879" y="1944350"/>
            <a:chExt cx="1129689" cy="1129689"/>
          </a:xfrm>
        </p:grpSpPr>
        <p:sp>
          <p:nvSpPr>
            <p:cNvPr id="34" name="椭圆 3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5"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45075" name="图片 3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24"/>
          <p:cNvGrpSpPr/>
          <p:nvPr/>
        </p:nvGrpSpPr>
        <p:grpSpPr bwMode="auto">
          <a:xfrm>
            <a:off x="827088" y="1866900"/>
            <a:ext cx="7496175" cy="776617"/>
            <a:chOff x="2954339" y="1349947"/>
            <a:chExt cx="7162269" cy="732201"/>
          </a:xfrm>
        </p:grpSpPr>
        <p:sp>
          <p:nvSpPr>
            <p:cNvPr id="33" name="矩形 25"/>
            <p:cNvSpPr>
              <a:spLocks noChangeArrowheads="1"/>
            </p:cNvSpPr>
            <p:nvPr/>
          </p:nvSpPr>
          <p:spPr bwMode="auto">
            <a:xfrm>
              <a:off x="2954339" y="1694800"/>
              <a:ext cx="7162269" cy="38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dirty="0"/>
                <a:t>    </a:t>
              </a:r>
              <a:r>
                <a:rPr lang="zh-CN" altLang="zh-CN" sz="1600" dirty="0"/>
                <a:t>点击按钮‘训练</a:t>
              </a:r>
              <a:r>
                <a:rPr lang="en-US" altLang="zh-CN" sz="1600" dirty="0"/>
                <a:t>2</a:t>
              </a:r>
              <a:r>
                <a:rPr lang="zh-CN" altLang="zh-CN" sz="1600" dirty="0"/>
                <a:t>’，进行</a:t>
              </a:r>
              <a:r>
                <a:rPr lang="en-US" altLang="zh-CN" sz="1600" dirty="0"/>
                <a:t>ResNet</a:t>
              </a:r>
              <a:r>
                <a:rPr lang="zh-CN" altLang="zh-CN" sz="1600" dirty="0"/>
                <a:t>模型训练，得到</a:t>
              </a:r>
              <a:r>
                <a:rPr lang="en-US" altLang="zh-CN" sz="1600" dirty="0"/>
                <a:t>accuracy</a:t>
              </a:r>
              <a:r>
                <a:rPr lang="zh-CN" altLang="zh-CN" sz="1600" dirty="0"/>
                <a:t>和</a:t>
              </a:r>
              <a:r>
                <a:rPr lang="en-US" altLang="zh-CN" sz="1600" dirty="0"/>
                <a:t>loss</a:t>
              </a:r>
              <a:r>
                <a:rPr lang="zh-CN" altLang="zh-CN" sz="1600" dirty="0"/>
                <a:t>的图像如下图</a:t>
              </a:r>
              <a:endParaRPr lang="zh-CN" altLang="zh-CN" sz="1600" dirty="0"/>
            </a:p>
          </p:txBody>
        </p:sp>
        <p:sp>
          <p:nvSpPr>
            <p:cNvPr id="36" name="矩形 26"/>
            <p:cNvSpPr>
              <a:spLocks noChangeArrowheads="1"/>
            </p:cNvSpPr>
            <p:nvPr/>
          </p:nvSpPr>
          <p:spPr bwMode="auto">
            <a:xfrm>
              <a:off x="2963100" y="1349947"/>
              <a:ext cx="1920859" cy="3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dirty="0">
                  <a:latin typeface="微软雅黑" panose="020B0503020204020204" pitchFamily="34" charset="-122"/>
                </a:rPr>
                <a:t>4</a:t>
              </a:r>
              <a:r>
                <a:rPr lang="zh-CN" altLang="en-US" sz="1600" dirty="0">
                  <a:latin typeface="微软雅黑" panose="020B0503020204020204" pitchFamily="34" charset="-122"/>
                </a:rPr>
                <a:t>、</a:t>
              </a:r>
              <a:r>
                <a:rPr lang="en-US" altLang="zh-CN" sz="1600" dirty="0">
                  <a:latin typeface="微软雅黑" panose="020B0503020204020204" pitchFamily="34" charset="-122"/>
                </a:rPr>
                <a:t>ResNet</a:t>
              </a:r>
              <a:r>
                <a:rPr lang="zh-CN" altLang="en-US" sz="1600" dirty="0">
                  <a:latin typeface="微软雅黑" panose="020B0503020204020204" pitchFamily="34" charset="-122"/>
                </a:rPr>
                <a:t>训练结果</a:t>
              </a:r>
              <a:endParaRPr lang="zh-CN" altLang="en-US" sz="1600" dirty="0">
                <a:latin typeface="微软雅黑" panose="020B0503020204020204" pitchFamily="34" charset="-122"/>
              </a:endParaRPr>
            </a:p>
          </p:txBody>
        </p:sp>
      </p:grpSp>
      <p:sp>
        <p:nvSpPr>
          <p:cNvPr id="13" name="矩形 25"/>
          <p:cNvSpPr>
            <a:spLocks noChangeArrowheads="1"/>
          </p:cNvSpPr>
          <p:nvPr/>
        </p:nvSpPr>
        <p:spPr bwMode="auto">
          <a:xfrm>
            <a:off x="836257" y="4991100"/>
            <a:ext cx="7496175" cy="7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dirty="0"/>
              <a:t>    </a:t>
            </a:r>
            <a:r>
              <a:rPr lang="zh-CN" altLang="zh-CN" sz="1600" dirty="0"/>
              <a:t>可以看出，在进行</a:t>
            </a:r>
            <a:r>
              <a:rPr lang="en-US" altLang="zh-CN" sz="1600" dirty="0"/>
              <a:t>10</a:t>
            </a:r>
            <a:r>
              <a:rPr lang="zh-CN" altLang="zh-CN" sz="1600" dirty="0"/>
              <a:t>个</a:t>
            </a:r>
            <a:r>
              <a:rPr lang="en-US" altLang="zh-CN" sz="1600" dirty="0"/>
              <a:t>epoch</a:t>
            </a:r>
            <a:r>
              <a:rPr lang="zh-CN" altLang="zh-CN" sz="1600" dirty="0"/>
              <a:t>的训练之后，网络的准确率大致保持在</a:t>
            </a:r>
            <a:r>
              <a:rPr lang="en-US" altLang="zh-CN" sz="1600" dirty="0"/>
              <a:t>95%</a:t>
            </a:r>
            <a:r>
              <a:rPr lang="zh-CN" altLang="zh-CN" sz="1600" dirty="0"/>
              <a:t>左右，</a:t>
            </a:r>
            <a:r>
              <a:rPr lang="en-US" altLang="zh-CN" sz="1600" dirty="0"/>
              <a:t>loss</a:t>
            </a:r>
            <a:r>
              <a:rPr lang="zh-CN" altLang="zh-CN" sz="1600" dirty="0"/>
              <a:t>在</a:t>
            </a:r>
            <a:r>
              <a:rPr lang="en-US" altLang="zh-CN" sz="1600" dirty="0"/>
              <a:t>0.2</a:t>
            </a:r>
            <a:r>
              <a:rPr lang="zh-CN" altLang="zh-CN" sz="1600" dirty="0"/>
              <a:t>左右</a:t>
            </a:r>
            <a:r>
              <a:rPr lang="zh-CN" altLang="en-US" sz="1600" dirty="0"/>
              <a:t>。</a:t>
            </a:r>
            <a:endParaRPr lang="zh-CN" altLang="zh-CN" sz="1600" dirty="0"/>
          </a:p>
        </p:txBody>
      </p:sp>
      <p:pic>
        <p:nvPicPr>
          <p:cNvPr id="15" name="图片 14"/>
          <p:cNvPicPr/>
          <p:nvPr/>
        </p:nvPicPr>
        <p:blipFill>
          <a:blip r:embed="rId2">
            <a:extLst>
              <a:ext uri="{28A0092B-C50C-407E-A947-70E740481C1C}">
                <a14:useLocalDpi xmlns:a14="http://schemas.microsoft.com/office/drawing/2010/main" val="0"/>
              </a:ext>
            </a:extLst>
          </a:blip>
          <a:srcRect/>
          <a:stretch>
            <a:fillRect/>
          </a:stretch>
        </p:blipFill>
        <p:spPr>
          <a:xfrm>
            <a:off x="836257" y="2678270"/>
            <a:ext cx="2927350" cy="2193925"/>
          </a:xfrm>
          <a:prstGeom prst="rect">
            <a:avLst/>
          </a:prstGeom>
          <a:noFill/>
          <a:ln>
            <a:noFill/>
          </a:ln>
        </p:spPr>
      </p:pic>
      <p:pic>
        <p:nvPicPr>
          <p:cNvPr id="16" name="图片 15"/>
          <p:cNvPicPr/>
          <p:nvPr/>
        </p:nvPicPr>
        <p:blipFill>
          <a:blip r:embed="rId3">
            <a:extLst>
              <a:ext uri="{28A0092B-C50C-407E-A947-70E740481C1C}">
                <a14:useLocalDpi xmlns:a14="http://schemas.microsoft.com/office/drawing/2010/main" val="0"/>
              </a:ext>
            </a:extLst>
          </a:blip>
          <a:srcRect/>
          <a:stretch>
            <a:fillRect/>
          </a:stretch>
        </p:blipFill>
        <p:spPr>
          <a:xfrm>
            <a:off x="3799049" y="2678270"/>
            <a:ext cx="2882900" cy="216090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框 5"/>
          <p:cNvSpPr txBox="1">
            <a:spLocks noChangeArrowheads="1"/>
          </p:cNvSpPr>
          <p:nvPr/>
        </p:nvSpPr>
        <p:spPr bwMode="auto">
          <a:xfrm>
            <a:off x="921068" y="1147763"/>
            <a:ext cx="329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训练与测试结果</a:t>
            </a:r>
            <a:endParaRPr lang="zh-CN" altLang="en-US" sz="2400" b="1" dirty="0"/>
          </a:p>
        </p:txBody>
      </p:sp>
      <p:grpSp>
        <p:nvGrpSpPr>
          <p:cNvPr id="45074" name="组合 32"/>
          <p:cNvGrpSpPr>
            <a:grpSpLocks noChangeAspect="1"/>
          </p:cNvGrpSpPr>
          <p:nvPr/>
        </p:nvGrpSpPr>
        <p:grpSpPr bwMode="auto">
          <a:xfrm>
            <a:off x="314325" y="1147763"/>
            <a:ext cx="468313" cy="468312"/>
            <a:chOff x="1928879" y="1944350"/>
            <a:chExt cx="1129689" cy="1129689"/>
          </a:xfrm>
        </p:grpSpPr>
        <p:sp>
          <p:nvSpPr>
            <p:cNvPr id="34" name="椭圆 3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5"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45075" name="图片 3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24"/>
          <p:cNvGrpSpPr/>
          <p:nvPr/>
        </p:nvGrpSpPr>
        <p:grpSpPr bwMode="auto">
          <a:xfrm>
            <a:off x="782639" y="1814195"/>
            <a:ext cx="4446660" cy="1096658"/>
            <a:chOff x="2954340" y="1349947"/>
            <a:chExt cx="4248590" cy="1033938"/>
          </a:xfrm>
        </p:grpSpPr>
        <p:sp>
          <p:nvSpPr>
            <p:cNvPr id="33" name="矩形 25"/>
            <p:cNvSpPr>
              <a:spLocks noChangeArrowheads="1"/>
            </p:cNvSpPr>
            <p:nvPr/>
          </p:nvSpPr>
          <p:spPr bwMode="auto">
            <a:xfrm>
              <a:off x="2954340" y="1694800"/>
              <a:ext cx="4248590" cy="68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dirty="0"/>
                <a:t>    </a:t>
              </a:r>
              <a:r>
                <a:rPr lang="zh-CN" altLang="zh-CN" sz="1600" dirty="0"/>
                <a:t>点击按钮‘</a:t>
              </a:r>
              <a:r>
                <a:rPr lang="zh-CN" altLang="en-US" sz="1600" dirty="0"/>
                <a:t>测试</a:t>
              </a:r>
              <a:r>
                <a:rPr lang="en-US" altLang="zh-CN" sz="1600" dirty="0"/>
                <a:t>2</a:t>
              </a:r>
              <a:r>
                <a:rPr lang="zh-CN" altLang="zh-CN" sz="1600" dirty="0"/>
                <a:t>’，进行</a:t>
              </a:r>
              <a:r>
                <a:rPr lang="en-US" altLang="zh-CN" sz="1600" dirty="0"/>
                <a:t>ResNet</a:t>
              </a:r>
              <a:r>
                <a:rPr lang="zh-CN" altLang="zh-CN" sz="1600" dirty="0"/>
                <a:t>模型</a:t>
              </a:r>
              <a:r>
                <a:rPr lang="zh-CN" altLang="en-US" sz="1600" dirty="0"/>
                <a:t>测试</a:t>
              </a:r>
              <a:r>
                <a:rPr lang="zh-CN" altLang="zh-CN" sz="1600" dirty="0"/>
                <a:t>，得到检测图和结果如下图</a:t>
              </a:r>
              <a:endParaRPr lang="zh-CN" altLang="zh-CN" sz="1600" dirty="0"/>
            </a:p>
          </p:txBody>
        </p:sp>
        <p:sp>
          <p:nvSpPr>
            <p:cNvPr id="36" name="矩形 26"/>
            <p:cNvSpPr>
              <a:spLocks noChangeArrowheads="1"/>
            </p:cNvSpPr>
            <p:nvPr/>
          </p:nvSpPr>
          <p:spPr bwMode="auto">
            <a:xfrm>
              <a:off x="2963100" y="1349947"/>
              <a:ext cx="1920859" cy="3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dirty="0">
                  <a:latin typeface="微软雅黑" panose="020B0503020204020204" pitchFamily="34" charset="-122"/>
                </a:rPr>
                <a:t>5</a:t>
              </a:r>
              <a:r>
                <a:rPr lang="zh-CN" altLang="en-US" sz="1600" dirty="0">
                  <a:latin typeface="微软雅黑" panose="020B0503020204020204" pitchFamily="34" charset="-122"/>
                </a:rPr>
                <a:t>、</a:t>
              </a:r>
              <a:r>
                <a:rPr lang="en-US" altLang="zh-CN" sz="1600" dirty="0">
                  <a:latin typeface="微软雅黑" panose="020B0503020204020204" pitchFamily="34" charset="-122"/>
                </a:rPr>
                <a:t>ResNet</a:t>
              </a:r>
              <a:r>
                <a:rPr lang="zh-CN" altLang="en-US" sz="1600" dirty="0">
                  <a:latin typeface="微软雅黑" panose="020B0503020204020204" pitchFamily="34" charset="-122"/>
                </a:rPr>
                <a:t>测试结果</a:t>
              </a:r>
              <a:endParaRPr lang="zh-CN" altLang="en-US" sz="1600" dirty="0">
                <a:latin typeface="微软雅黑" panose="020B0503020204020204" pitchFamily="34" charset="-122"/>
              </a:endParaRPr>
            </a:p>
          </p:txBody>
        </p:sp>
      </p:grpSp>
      <p:sp>
        <p:nvSpPr>
          <p:cNvPr id="13" name="矩形 25"/>
          <p:cNvSpPr>
            <a:spLocks noChangeArrowheads="1"/>
          </p:cNvSpPr>
          <p:nvPr/>
        </p:nvSpPr>
        <p:spPr bwMode="auto">
          <a:xfrm>
            <a:off x="700089" y="4713431"/>
            <a:ext cx="4382864"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dirty="0"/>
              <a:t>    </a:t>
            </a:r>
            <a:r>
              <a:rPr altLang="zh-CN" sz="1600" dirty="0"/>
              <a:t>可以看出，resnet网络结构对minst数据集以及对自制数据集的测试效果基本相同，准确率分别为96。7%和90%，整体准确率为95%。</a:t>
            </a:r>
            <a:endParaRPr altLang="zh-CN" sz="1600" dirty="0"/>
          </a:p>
        </p:txBody>
      </p:sp>
      <p:pic>
        <p:nvPicPr>
          <p:cNvPr id="2" name="图片 17" descr="resnet_test"/>
          <p:cNvPicPr>
            <a:picLocks noChangeAspect="1"/>
          </p:cNvPicPr>
          <p:nvPr>
            <p:custDataLst>
              <p:tags r:id="rId2"/>
            </p:custDataLst>
          </p:nvPr>
        </p:nvPicPr>
        <p:blipFill>
          <a:blip r:embed="rId3"/>
          <a:srcRect l="10918" r="9082" b="36221"/>
          <a:stretch>
            <a:fillRect/>
          </a:stretch>
        </p:blipFill>
        <p:spPr>
          <a:xfrm>
            <a:off x="357505" y="3164523"/>
            <a:ext cx="4871720" cy="1294765"/>
          </a:xfrm>
          <a:prstGeom prst="rect">
            <a:avLst/>
          </a:prstGeom>
        </p:spPr>
      </p:pic>
      <p:pic>
        <p:nvPicPr>
          <p:cNvPr id="16" name="图片 3"/>
          <p:cNvPicPr>
            <a:picLocks noChangeAspect="1"/>
          </p:cNvPicPr>
          <p:nvPr>
            <p:custDataLst>
              <p:tags r:id="rId4"/>
            </p:custDataLst>
          </p:nvPr>
        </p:nvPicPr>
        <p:blipFill>
          <a:blip r:embed="rId5"/>
          <a:stretch>
            <a:fillRect/>
          </a:stretch>
        </p:blipFill>
        <p:spPr>
          <a:xfrm>
            <a:off x="5662295" y="1397000"/>
            <a:ext cx="3171190" cy="44418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857250"/>
            <a:ext cx="2771775" cy="51435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541" name="文本框 1"/>
          <p:cNvSpPr txBox="1">
            <a:spLocks noChangeArrowheads="1"/>
          </p:cNvSpPr>
          <p:nvPr/>
        </p:nvSpPr>
        <p:spPr bwMode="auto">
          <a:xfrm>
            <a:off x="103188" y="3384550"/>
            <a:ext cx="2505075" cy="460375"/>
          </a:xfrm>
          <a:prstGeom prst="rect">
            <a:avLst/>
          </a:prstGeom>
          <a:noFill/>
          <a:ln>
            <a:noFill/>
          </a:ln>
        </p:spPr>
        <p:txBody>
          <a:bodyPr>
            <a:spAutoFit/>
          </a:bodyPr>
          <a:lstStyle>
            <a:lvl1pPr>
              <a:defRPr sz="1300">
                <a:solidFill>
                  <a:schemeClr val="tx1"/>
                </a:solidFill>
                <a:latin typeface="Nexa Light" panose="02000000000000000000" pitchFamily="50" charset="0"/>
                <a:ea typeface="微软雅黑" panose="020B0503020204020204" pitchFamily="34" charset="-122"/>
              </a:defRPr>
            </a:lvl1pPr>
            <a:lvl2pPr marL="742950" indent="-285750">
              <a:defRPr sz="1300">
                <a:solidFill>
                  <a:schemeClr val="tx1"/>
                </a:solidFill>
                <a:latin typeface="Nexa Light" panose="02000000000000000000" pitchFamily="50" charset="0"/>
                <a:ea typeface="微软雅黑" panose="020B0503020204020204" pitchFamily="34" charset="-122"/>
              </a:defRPr>
            </a:lvl2pPr>
            <a:lvl3pPr marL="1143000" indent="-228600">
              <a:defRPr sz="1300">
                <a:solidFill>
                  <a:schemeClr val="tx1"/>
                </a:solidFill>
                <a:latin typeface="Nexa Light" panose="02000000000000000000" pitchFamily="50" charset="0"/>
                <a:ea typeface="微软雅黑" panose="020B0503020204020204" pitchFamily="34" charset="-122"/>
              </a:defRPr>
            </a:lvl3pPr>
            <a:lvl4pPr marL="1600200" indent="-228600">
              <a:defRPr sz="1300">
                <a:solidFill>
                  <a:schemeClr val="tx1"/>
                </a:solidFill>
                <a:latin typeface="Nexa Light" panose="02000000000000000000" pitchFamily="50" charset="0"/>
                <a:ea typeface="微软雅黑" panose="020B0503020204020204" pitchFamily="34" charset="-122"/>
              </a:defRPr>
            </a:lvl4pPr>
            <a:lvl5pPr marL="2057400" indent="-228600">
              <a:defRPr sz="1300">
                <a:solidFill>
                  <a:schemeClr val="tx1"/>
                </a:solidFill>
                <a:latin typeface="Nexa Light" panose="02000000000000000000"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9pPr>
          </a:lstStyle>
          <a:p>
            <a:pPr algn="ctr" eaLnBrk="1" fontAlgn="auto" hangingPunct="1">
              <a:spcBef>
                <a:spcPts val="0"/>
              </a:spcBef>
              <a:spcAft>
                <a:spcPts val="0"/>
              </a:spcAft>
              <a:defRPr/>
            </a:pPr>
            <a:r>
              <a:rPr lang="zh-CN" altLang="en-US" sz="2400" dirty="0">
                <a:solidFill>
                  <a:schemeClr val="bg1"/>
                </a:solidFill>
                <a:latin typeface="+mn-lt"/>
              </a:rPr>
              <a:t>目录 </a:t>
            </a:r>
            <a:r>
              <a:rPr lang="en-US" altLang="zh-CN" sz="2400" dirty="0">
                <a:solidFill>
                  <a:schemeClr val="bg1"/>
                </a:solidFill>
                <a:latin typeface="+mn-lt"/>
              </a:rPr>
              <a:t>/ </a:t>
            </a:r>
            <a:r>
              <a:rPr lang="en-US" altLang="zh-CN" sz="2000" dirty="0">
                <a:solidFill>
                  <a:schemeClr val="bg1"/>
                </a:solidFill>
                <a:latin typeface="+mn-lt"/>
              </a:rPr>
              <a:t>CONTENTS</a:t>
            </a:r>
            <a:endParaRPr lang="zh-CN" altLang="en-US" sz="2000" dirty="0">
              <a:solidFill>
                <a:schemeClr val="bg1"/>
              </a:solidFill>
              <a:latin typeface="+mn-lt"/>
            </a:endParaRPr>
          </a:p>
        </p:txBody>
      </p:sp>
      <p:sp>
        <p:nvSpPr>
          <p:cNvPr id="16" name="矩形 15"/>
          <p:cNvSpPr/>
          <p:nvPr/>
        </p:nvSpPr>
        <p:spPr>
          <a:xfrm>
            <a:off x="5178425" y="2138363"/>
            <a:ext cx="640080" cy="368300"/>
          </a:xfrm>
          <a:prstGeom prst="rect">
            <a:avLst/>
          </a:prstGeom>
        </p:spPr>
        <p:txBody>
          <a:bodyPr wrap="none">
            <a:spAutoFit/>
          </a:bodyPr>
          <a:lstStyle/>
          <a:p>
            <a:pPr eaLnBrk="1" fontAlgn="auto" hangingPunct="1">
              <a:spcBef>
                <a:spcPts val="0"/>
              </a:spcBef>
              <a:spcAft>
                <a:spcPts val="0"/>
              </a:spcAft>
              <a:defRPr/>
            </a:pPr>
            <a:r>
              <a:rPr lang="zh-CN" altLang="en-US" sz="1800" kern="100" dirty="0">
                <a:latin typeface="微软雅黑" panose="020B0503020204020204" pitchFamily="34" charset="-122"/>
                <a:cs typeface="Times New Roman" panose="02020603050405020304" pitchFamily="18" charset="0"/>
              </a:rPr>
              <a:t>绪论</a:t>
            </a:r>
            <a:endParaRPr lang="zh-CN" altLang="zh-CN" sz="1800" kern="100" dirty="0">
              <a:latin typeface="微软雅黑" panose="020B0503020204020204" pitchFamily="34" charset="-122"/>
              <a:cs typeface="Times New Roman" panose="02020603050405020304" pitchFamily="18" charset="0"/>
            </a:endParaRPr>
          </a:p>
        </p:txBody>
      </p:sp>
      <p:sp>
        <p:nvSpPr>
          <p:cNvPr id="18" name="矩形 17"/>
          <p:cNvSpPr/>
          <p:nvPr/>
        </p:nvSpPr>
        <p:spPr>
          <a:xfrm>
            <a:off x="5178425" y="2703513"/>
            <a:ext cx="1097280" cy="368300"/>
          </a:xfrm>
          <a:prstGeom prst="rect">
            <a:avLst/>
          </a:prstGeom>
        </p:spPr>
        <p:txBody>
          <a:bodyPr wrap="none">
            <a:spAutoFit/>
          </a:bodyPr>
          <a:lstStyle/>
          <a:p>
            <a:pPr eaLnBrk="1" fontAlgn="auto" hangingPunct="1">
              <a:spcBef>
                <a:spcPts val="0"/>
              </a:spcBef>
              <a:spcAft>
                <a:spcPts val="0"/>
              </a:spcAft>
              <a:defRPr/>
            </a:pPr>
            <a:r>
              <a:rPr lang="zh-CN" altLang="en-US" sz="1800" kern="100" dirty="0">
                <a:latin typeface="微软雅黑" panose="020B0503020204020204" pitchFamily="34" charset="-122"/>
                <a:cs typeface="Times New Roman" panose="02020603050405020304" pitchFamily="18" charset="0"/>
              </a:rPr>
              <a:t>项目思路</a:t>
            </a:r>
            <a:endParaRPr lang="zh-CN" altLang="zh-CN" sz="1800" kern="100" dirty="0">
              <a:latin typeface="微软雅黑" panose="020B0503020204020204" pitchFamily="34" charset="-122"/>
              <a:cs typeface="Times New Roman" panose="02020603050405020304" pitchFamily="18" charset="0"/>
            </a:endParaRPr>
          </a:p>
        </p:txBody>
      </p:sp>
      <p:sp>
        <p:nvSpPr>
          <p:cNvPr id="20" name="矩形 19"/>
          <p:cNvSpPr/>
          <p:nvPr/>
        </p:nvSpPr>
        <p:spPr>
          <a:xfrm>
            <a:off x="5178425" y="3275013"/>
            <a:ext cx="1097280" cy="368300"/>
          </a:xfrm>
          <a:prstGeom prst="rect">
            <a:avLst/>
          </a:prstGeom>
        </p:spPr>
        <p:txBody>
          <a:bodyPr wrap="none">
            <a:spAutoFit/>
          </a:bodyPr>
          <a:lstStyle/>
          <a:p>
            <a:pPr eaLnBrk="1" fontAlgn="auto" hangingPunct="1">
              <a:spcBef>
                <a:spcPts val="0"/>
              </a:spcBef>
              <a:spcAft>
                <a:spcPts val="0"/>
              </a:spcAft>
              <a:defRPr/>
            </a:pPr>
            <a:r>
              <a:rPr lang="zh-CN" altLang="en-US" sz="1800" kern="100" dirty="0">
                <a:latin typeface="微软雅黑" panose="020B0503020204020204" pitchFamily="34" charset="-122"/>
                <a:cs typeface="Times New Roman" panose="02020603050405020304" pitchFamily="18" charset="0"/>
              </a:rPr>
              <a:t>模型搭建</a:t>
            </a:r>
            <a:endParaRPr lang="zh-CN" altLang="zh-CN" sz="1800" kern="100" dirty="0">
              <a:latin typeface="微软雅黑" panose="020B0503020204020204" pitchFamily="34" charset="-122"/>
              <a:cs typeface="Times New Roman" panose="02020603050405020304" pitchFamily="18" charset="0"/>
            </a:endParaRPr>
          </a:p>
        </p:txBody>
      </p:sp>
      <p:sp>
        <p:nvSpPr>
          <p:cNvPr id="22" name="矩形 21"/>
          <p:cNvSpPr/>
          <p:nvPr/>
        </p:nvSpPr>
        <p:spPr>
          <a:xfrm>
            <a:off x="5178425" y="3846513"/>
            <a:ext cx="1783080" cy="368300"/>
          </a:xfrm>
          <a:prstGeom prst="rect">
            <a:avLst/>
          </a:prstGeom>
        </p:spPr>
        <p:txBody>
          <a:bodyPr wrap="none">
            <a:spAutoFit/>
          </a:bodyPr>
          <a:lstStyle/>
          <a:p>
            <a:pPr eaLnBrk="1" fontAlgn="auto" hangingPunct="1">
              <a:spcBef>
                <a:spcPts val="0"/>
              </a:spcBef>
              <a:spcAft>
                <a:spcPts val="0"/>
              </a:spcAft>
              <a:defRPr/>
            </a:pPr>
            <a:r>
              <a:rPr lang="zh-CN" altLang="en-US" sz="1800" kern="100" dirty="0">
                <a:latin typeface="微软雅黑" panose="020B0503020204020204" pitchFamily="34" charset="-122"/>
                <a:cs typeface="Times New Roman" panose="02020603050405020304" pitchFamily="18" charset="0"/>
              </a:rPr>
              <a:t>训练与测试结果</a:t>
            </a:r>
            <a:endParaRPr lang="zh-CN" altLang="zh-CN" sz="1800" kern="100" dirty="0">
              <a:latin typeface="微软雅黑" panose="020B0503020204020204" pitchFamily="34" charset="-122"/>
              <a:cs typeface="Times New Roman" panose="02020603050405020304" pitchFamily="18" charset="0"/>
            </a:endParaRPr>
          </a:p>
        </p:txBody>
      </p:sp>
      <p:sp>
        <p:nvSpPr>
          <p:cNvPr id="25" name="矩形 24"/>
          <p:cNvSpPr/>
          <p:nvPr/>
        </p:nvSpPr>
        <p:spPr>
          <a:xfrm>
            <a:off x="5178425" y="4405313"/>
            <a:ext cx="1097280" cy="368300"/>
          </a:xfrm>
          <a:prstGeom prst="rect">
            <a:avLst/>
          </a:prstGeom>
        </p:spPr>
        <p:txBody>
          <a:bodyPr wrap="none">
            <a:spAutoFit/>
          </a:bodyPr>
          <a:lstStyle/>
          <a:p>
            <a:pPr eaLnBrk="1" fontAlgn="auto" hangingPunct="1">
              <a:spcBef>
                <a:spcPts val="0"/>
              </a:spcBef>
              <a:spcAft>
                <a:spcPts val="0"/>
              </a:spcAft>
              <a:defRPr/>
            </a:pPr>
            <a:r>
              <a:rPr lang="zh-CN" altLang="en-US" sz="1800" kern="100" dirty="0">
                <a:latin typeface="微软雅黑" panose="020B0503020204020204" pitchFamily="34" charset="-122"/>
                <a:cs typeface="Times New Roman" panose="02020603050405020304" pitchFamily="18" charset="0"/>
              </a:rPr>
              <a:t>项目总结</a:t>
            </a:r>
            <a:endParaRPr lang="zh-CN" altLang="zh-CN" sz="1800" kern="100" dirty="0">
              <a:latin typeface="微软雅黑" panose="020B0503020204020204" pitchFamily="34" charset="-122"/>
              <a:cs typeface="Times New Roman" panose="02020603050405020304" pitchFamily="18" charset="0"/>
            </a:endParaRPr>
          </a:p>
        </p:txBody>
      </p:sp>
      <p:grpSp>
        <p:nvGrpSpPr>
          <p:cNvPr id="15369" name="组合 25"/>
          <p:cNvGrpSpPr/>
          <p:nvPr/>
        </p:nvGrpSpPr>
        <p:grpSpPr bwMode="auto">
          <a:xfrm>
            <a:off x="4665663" y="2133600"/>
            <a:ext cx="360362" cy="360363"/>
            <a:chOff x="2558424" y="1401428"/>
            <a:chExt cx="1318727" cy="1318727"/>
          </a:xfrm>
        </p:grpSpPr>
        <p:sp>
          <p:nvSpPr>
            <p:cNvPr id="27" name="椭圆 26"/>
            <p:cNvSpPr/>
            <p:nvPr/>
          </p:nvSpPr>
          <p:spPr>
            <a:xfrm>
              <a:off x="2558424" y="1401428"/>
              <a:ext cx="1318727" cy="131872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9" name="Freeform 11"/>
            <p:cNvSpPr/>
            <p:nvPr/>
          </p:nvSpPr>
          <p:spPr bwMode="auto">
            <a:xfrm>
              <a:off x="2674612" y="1813895"/>
              <a:ext cx="1086352" cy="59836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grpSp>
        <p:nvGrpSpPr>
          <p:cNvPr id="15370" name="组合 29"/>
          <p:cNvGrpSpPr>
            <a:grpSpLocks noChangeAspect="1"/>
          </p:cNvGrpSpPr>
          <p:nvPr/>
        </p:nvGrpSpPr>
        <p:grpSpPr bwMode="auto">
          <a:xfrm>
            <a:off x="4665663" y="2740025"/>
            <a:ext cx="360362" cy="358775"/>
            <a:chOff x="1928879" y="1944350"/>
            <a:chExt cx="1129689" cy="1129689"/>
          </a:xfrm>
        </p:grpSpPr>
        <p:sp>
          <p:nvSpPr>
            <p:cNvPr id="31" name="椭圆 3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2" name="Freeform 7"/>
            <p:cNvSpPr>
              <a:spLocks noEditPoints="1"/>
            </p:cNvSpPr>
            <p:nvPr/>
          </p:nvSpPr>
          <p:spPr bwMode="auto">
            <a:xfrm>
              <a:off x="2108037" y="2229273"/>
              <a:ext cx="751467" cy="614829"/>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1" name="组合 32"/>
          <p:cNvGrpSpPr>
            <a:grpSpLocks noChangeAspect="1"/>
          </p:cNvGrpSpPr>
          <p:nvPr/>
        </p:nvGrpSpPr>
        <p:grpSpPr bwMode="auto">
          <a:xfrm>
            <a:off x="4665663" y="3297238"/>
            <a:ext cx="360362" cy="360362"/>
            <a:chOff x="1928879" y="1944350"/>
            <a:chExt cx="1129689" cy="1129689"/>
          </a:xfrm>
        </p:grpSpPr>
        <p:sp>
          <p:nvSpPr>
            <p:cNvPr id="34" name="椭圆 3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5" name="Freeform 18"/>
            <p:cNvSpPr>
              <a:spLocks noEditPoints="1"/>
            </p:cNvSpPr>
            <p:nvPr/>
          </p:nvSpPr>
          <p:spPr bwMode="auto">
            <a:xfrm>
              <a:off x="2152825" y="2103602"/>
              <a:ext cx="661891" cy="791279"/>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2" name="组合 35"/>
          <p:cNvGrpSpPr>
            <a:grpSpLocks noChangeAspect="1"/>
          </p:cNvGrpSpPr>
          <p:nvPr/>
        </p:nvGrpSpPr>
        <p:grpSpPr bwMode="auto">
          <a:xfrm>
            <a:off x="4665663" y="3854450"/>
            <a:ext cx="360362" cy="360363"/>
            <a:chOff x="1928879" y="1944350"/>
            <a:chExt cx="1129689" cy="1129689"/>
          </a:xfrm>
        </p:grpSpPr>
        <p:sp>
          <p:nvSpPr>
            <p:cNvPr id="39" name="椭圆 38"/>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6" name="组合 39"/>
            <p:cNvGrpSpPr/>
            <p:nvPr/>
          </p:nvGrpSpPr>
          <p:grpSpPr>
            <a:xfrm>
              <a:off x="2119073" y="2251134"/>
              <a:ext cx="749300" cy="509588"/>
              <a:chOff x="3897313" y="2016126"/>
              <a:chExt cx="749300" cy="509588"/>
            </a:xfrm>
            <a:solidFill>
              <a:schemeClr val="bg1"/>
            </a:solidFill>
          </p:grpSpPr>
          <p:sp>
            <p:nvSpPr>
              <p:cNvPr id="41"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4"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5"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6"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7"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8"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9"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0"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1"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15373" name="组合 51"/>
          <p:cNvGrpSpPr>
            <a:grpSpLocks noChangeAspect="1"/>
          </p:cNvGrpSpPr>
          <p:nvPr/>
        </p:nvGrpSpPr>
        <p:grpSpPr bwMode="auto">
          <a:xfrm>
            <a:off x="4665663" y="4424363"/>
            <a:ext cx="360362" cy="360362"/>
            <a:chOff x="2817516" y="1944350"/>
            <a:chExt cx="1129689" cy="1129689"/>
          </a:xfrm>
        </p:grpSpPr>
        <p:sp>
          <p:nvSpPr>
            <p:cNvPr id="53" name="椭圆 52"/>
            <p:cNvSpPr/>
            <p:nvPr/>
          </p:nvSpPr>
          <p:spPr>
            <a:xfrm>
              <a:off x="2817516"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54" name="Freeform 5"/>
            <p:cNvSpPr>
              <a:spLocks noEditPoints="1"/>
            </p:cNvSpPr>
            <p:nvPr/>
          </p:nvSpPr>
          <p:spPr bwMode="auto">
            <a:xfrm>
              <a:off x="3195738" y="2158343"/>
              <a:ext cx="442917" cy="661891"/>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框 5"/>
          <p:cNvSpPr txBox="1">
            <a:spLocks noChangeArrowheads="1"/>
          </p:cNvSpPr>
          <p:nvPr/>
        </p:nvSpPr>
        <p:spPr bwMode="auto">
          <a:xfrm>
            <a:off x="782638" y="1138238"/>
            <a:ext cx="329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训练与测试结果</a:t>
            </a:r>
            <a:endParaRPr lang="zh-CN" altLang="en-US" sz="2400" b="1" dirty="0"/>
          </a:p>
        </p:txBody>
      </p:sp>
      <p:grpSp>
        <p:nvGrpSpPr>
          <p:cNvPr id="45074" name="组合 32"/>
          <p:cNvGrpSpPr>
            <a:grpSpLocks noChangeAspect="1"/>
          </p:cNvGrpSpPr>
          <p:nvPr/>
        </p:nvGrpSpPr>
        <p:grpSpPr bwMode="auto">
          <a:xfrm>
            <a:off x="314325" y="1147763"/>
            <a:ext cx="468313" cy="468312"/>
            <a:chOff x="1928879" y="1944350"/>
            <a:chExt cx="1129689" cy="1129689"/>
          </a:xfrm>
        </p:grpSpPr>
        <p:sp>
          <p:nvSpPr>
            <p:cNvPr id="34" name="椭圆 3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5"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45075" name="图片 3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24"/>
          <p:cNvGrpSpPr/>
          <p:nvPr/>
        </p:nvGrpSpPr>
        <p:grpSpPr bwMode="auto">
          <a:xfrm>
            <a:off x="827088" y="1866900"/>
            <a:ext cx="7496175" cy="776617"/>
            <a:chOff x="2954339" y="1349947"/>
            <a:chExt cx="7162269" cy="732201"/>
          </a:xfrm>
        </p:grpSpPr>
        <p:sp>
          <p:nvSpPr>
            <p:cNvPr id="33" name="矩形 25"/>
            <p:cNvSpPr>
              <a:spLocks noChangeArrowheads="1"/>
            </p:cNvSpPr>
            <p:nvPr/>
          </p:nvSpPr>
          <p:spPr bwMode="auto">
            <a:xfrm>
              <a:off x="2954339" y="1694800"/>
              <a:ext cx="7162269" cy="38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dirty="0"/>
                <a:t>    </a:t>
              </a:r>
              <a:r>
                <a:rPr lang="zh-CN" altLang="zh-CN" sz="1600" dirty="0"/>
                <a:t>点击按钮‘训练</a:t>
              </a:r>
              <a:r>
                <a:rPr lang="en-US" altLang="zh-CN" sz="1600" dirty="0"/>
                <a:t>3</a:t>
              </a:r>
              <a:r>
                <a:rPr lang="zh-CN" altLang="zh-CN" sz="1600" dirty="0"/>
                <a:t>’，进行</a:t>
              </a:r>
              <a:r>
                <a:rPr lang="en-US" altLang="zh-CN" sz="1600" dirty="0" err="1"/>
                <a:t>Vgg</a:t>
              </a:r>
              <a:r>
                <a:rPr lang="zh-CN" altLang="zh-CN" sz="1600" dirty="0"/>
                <a:t>模型训练，得到</a:t>
              </a:r>
              <a:r>
                <a:rPr lang="en-US" altLang="zh-CN" sz="1600" dirty="0"/>
                <a:t>accuracy</a:t>
              </a:r>
              <a:r>
                <a:rPr lang="zh-CN" altLang="zh-CN" sz="1600" dirty="0"/>
                <a:t>和</a:t>
              </a:r>
              <a:r>
                <a:rPr lang="en-US" altLang="zh-CN" sz="1600" dirty="0"/>
                <a:t>loss</a:t>
              </a:r>
              <a:r>
                <a:rPr lang="zh-CN" altLang="zh-CN" sz="1600" dirty="0"/>
                <a:t>的图像如下图</a:t>
              </a:r>
              <a:endParaRPr lang="zh-CN" altLang="zh-CN" sz="1600" dirty="0"/>
            </a:p>
          </p:txBody>
        </p:sp>
        <p:sp>
          <p:nvSpPr>
            <p:cNvPr id="36" name="矩形 26"/>
            <p:cNvSpPr>
              <a:spLocks noChangeArrowheads="1"/>
            </p:cNvSpPr>
            <p:nvPr/>
          </p:nvSpPr>
          <p:spPr bwMode="auto">
            <a:xfrm>
              <a:off x="2963100" y="1349947"/>
              <a:ext cx="1625996" cy="3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dirty="0">
                  <a:latin typeface="微软雅黑" panose="020B0503020204020204" pitchFamily="34" charset="-122"/>
                </a:rPr>
                <a:t>6</a:t>
              </a:r>
              <a:r>
                <a:rPr lang="zh-CN" altLang="en-US" sz="1600" dirty="0">
                  <a:latin typeface="微软雅黑" panose="020B0503020204020204" pitchFamily="34" charset="-122"/>
                </a:rPr>
                <a:t>、</a:t>
              </a:r>
              <a:r>
                <a:rPr lang="en-US" altLang="zh-CN" sz="1600" dirty="0" err="1">
                  <a:latin typeface="微软雅黑" panose="020B0503020204020204" pitchFamily="34" charset="-122"/>
                </a:rPr>
                <a:t>Vgg</a:t>
              </a:r>
              <a:r>
                <a:rPr lang="zh-CN" altLang="en-US" sz="1600" dirty="0">
                  <a:latin typeface="微软雅黑" panose="020B0503020204020204" pitchFamily="34" charset="-122"/>
                </a:rPr>
                <a:t>训练结果</a:t>
              </a:r>
              <a:endParaRPr lang="zh-CN" altLang="en-US" sz="1600" dirty="0">
                <a:latin typeface="微软雅黑" panose="020B0503020204020204" pitchFamily="34" charset="-122"/>
              </a:endParaRPr>
            </a:p>
          </p:txBody>
        </p:sp>
      </p:grpSp>
      <p:sp>
        <p:nvSpPr>
          <p:cNvPr id="13" name="矩形 25"/>
          <p:cNvSpPr>
            <a:spLocks noChangeArrowheads="1"/>
          </p:cNvSpPr>
          <p:nvPr/>
        </p:nvSpPr>
        <p:spPr bwMode="auto">
          <a:xfrm>
            <a:off x="836257" y="4991100"/>
            <a:ext cx="74961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en-US" altLang="zh-CN" dirty="0"/>
              <a:t>    </a:t>
            </a:r>
            <a:r>
              <a:rPr lang="zh-CN" altLang="zh-CN" sz="1600" dirty="0"/>
              <a:t>可以看出，在进行</a:t>
            </a:r>
            <a:r>
              <a:rPr lang="en-US" altLang="zh-CN" sz="1600" dirty="0"/>
              <a:t>10</a:t>
            </a:r>
            <a:r>
              <a:rPr lang="zh-CN" altLang="zh-CN" sz="1600" dirty="0"/>
              <a:t>个</a:t>
            </a:r>
            <a:r>
              <a:rPr lang="en-US" altLang="zh-CN" sz="1600" dirty="0"/>
              <a:t>epoch</a:t>
            </a:r>
            <a:r>
              <a:rPr lang="zh-CN" altLang="zh-CN" sz="1600" dirty="0"/>
              <a:t>的训练之后，网络的准确率大致保持在</a:t>
            </a:r>
            <a:r>
              <a:rPr lang="en-US" altLang="zh-CN" sz="1600" dirty="0"/>
              <a:t>95%</a:t>
            </a:r>
            <a:r>
              <a:rPr lang="zh-CN" altLang="zh-CN" sz="1600" dirty="0"/>
              <a:t>左右，</a:t>
            </a:r>
            <a:r>
              <a:rPr lang="en-US" altLang="zh-CN" sz="1600" dirty="0"/>
              <a:t>loss</a:t>
            </a:r>
            <a:r>
              <a:rPr lang="zh-CN" altLang="zh-CN" sz="1600" dirty="0"/>
              <a:t>低于</a:t>
            </a:r>
            <a:r>
              <a:rPr lang="en-US" altLang="zh-CN" sz="1600" dirty="0"/>
              <a:t>0.005</a:t>
            </a:r>
            <a:r>
              <a:rPr lang="zh-CN" altLang="zh-CN" sz="1600" dirty="0"/>
              <a:t>。</a:t>
            </a:r>
            <a:endParaRPr lang="zh-CN" altLang="zh-CN" sz="1600" dirty="0"/>
          </a:p>
        </p:txBody>
      </p:sp>
      <p:pic>
        <p:nvPicPr>
          <p:cNvPr id="14" name="图片 13"/>
          <p:cNvPicPr/>
          <p:nvPr/>
        </p:nvPicPr>
        <p:blipFill>
          <a:blip r:embed="rId2">
            <a:extLst>
              <a:ext uri="{28A0092B-C50C-407E-A947-70E740481C1C}">
                <a14:useLocalDpi xmlns:a14="http://schemas.microsoft.com/office/drawing/2010/main" val="0"/>
              </a:ext>
            </a:extLst>
          </a:blip>
          <a:srcRect/>
          <a:stretch>
            <a:fillRect/>
          </a:stretch>
        </p:blipFill>
        <p:spPr>
          <a:xfrm>
            <a:off x="836257" y="2673602"/>
            <a:ext cx="2865120" cy="2146935"/>
          </a:xfrm>
          <a:prstGeom prst="rect">
            <a:avLst/>
          </a:prstGeom>
          <a:noFill/>
          <a:ln>
            <a:noFill/>
          </a:ln>
        </p:spPr>
      </p:pic>
      <p:pic>
        <p:nvPicPr>
          <p:cNvPr id="15" name="图片 14"/>
          <p:cNvPicPr/>
          <p:nvPr/>
        </p:nvPicPr>
        <p:blipFill>
          <a:blip r:embed="rId3">
            <a:extLst>
              <a:ext uri="{28A0092B-C50C-407E-A947-70E740481C1C}">
                <a14:useLocalDpi xmlns:a14="http://schemas.microsoft.com/office/drawing/2010/main" val="0"/>
              </a:ext>
            </a:extLst>
          </a:blip>
          <a:srcRect/>
          <a:stretch>
            <a:fillRect/>
          </a:stretch>
        </p:blipFill>
        <p:spPr>
          <a:xfrm>
            <a:off x="3701377" y="2622167"/>
            <a:ext cx="2933700" cy="219837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框 5"/>
          <p:cNvSpPr txBox="1">
            <a:spLocks noChangeArrowheads="1"/>
          </p:cNvSpPr>
          <p:nvPr/>
        </p:nvSpPr>
        <p:spPr bwMode="auto">
          <a:xfrm>
            <a:off x="782638" y="1138238"/>
            <a:ext cx="329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训练与测试结果</a:t>
            </a:r>
            <a:endParaRPr lang="zh-CN" altLang="en-US" sz="2400" b="1" dirty="0"/>
          </a:p>
        </p:txBody>
      </p:sp>
      <p:grpSp>
        <p:nvGrpSpPr>
          <p:cNvPr id="45074" name="组合 32"/>
          <p:cNvGrpSpPr>
            <a:grpSpLocks noChangeAspect="1"/>
          </p:cNvGrpSpPr>
          <p:nvPr/>
        </p:nvGrpSpPr>
        <p:grpSpPr bwMode="auto">
          <a:xfrm>
            <a:off x="314325" y="1147763"/>
            <a:ext cx="468313" cy="468312"/>
            <a:chOff x="1928879" y="1944350"/>
            <a:chExt cx="1129689" cy="1129689"/>
          </a:xfrm>
        </p:grpSpPr>
        <p:sp>
          <p:nvSpPr>
            <p:cNvPr id="34" name="椭圆 3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5"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45075" name="图片 3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24"/>
          <p:cNvGrpSpPr/>
          <p:nvPr/>
        </p:nvGrpSpPr>
        <p:grpSpPr bwMode="auto">
          <a:xfrm>
            <a:off x="827089" y="1866900"/>
            <a:ext cx="4446660" cy="1096658"/>
            <a:chOff x="2954340" y="1349947"/>
            <a:chExt cx="4248590" cy="1033938"/>
          </a:xfrm>
        </p:grpSpPr>
        <p:sp>
          <p:nvSpPr>
            <p:cNvPr id="33" name="矩形 25"/>
            <p:cNvSpPr>
              <a:spLocks noChangeArrowheads="1"/>
            </p:cNvSpPr>
            <p:nvPr/>
          </p:nvSpPr>
          <p:spPr bwMode="auto">
            <a:xfrm>
              <a:off x="2954340" y="1694800"/>
              <a:ext cx="4248590" cy="68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dirty="0"/>
                <a:t>   </a:t>
              </a:r>
              <a:r>
                <a:rPr lang="en-US" altLang="zh-CN" sz="1600" dirty="0"/>
                <a:t> </a:t>
              </a:r>
              <a:r>
                <a:rPr lang="zh-CN" altLang="zh-CN" sz="1600" dirty="0"/>
                <a:t>点击按钮‘</a:t>
              </a:r>
              <a:r>
                <a:rPr lang="zh-CN" altLang="en-US" sz="1600" dirty="0"/>
                <a:t>测试</a:t>
              </a:r>
              <a:r>
                <a:rPr lang="en-US" altLang="zh-CN" sz="1600" dirty="0"/>
                <a:t>3</a:t>
              </a:r>
              <a:r>
                <a:rPr lang="zh-CN" altLang="zh-CN" sz="1600" dirty="0"/>
                <a:t>’，进行</a:t>
              </a:r>
              <a:r>
                <a:rPr lang="en-US" altLang="zh-CN" sz="1600" dirty="0" err="1"/>
                <a:t>Vgg</a:t>
              </a:r>
              <a:r>
                <a:rPr lang="zh-CN" altLang="zh-CN" sz="1600" dirty="0"/>
                <a:t>模型</a:t>
              </a:r>
              <a:r>
                <a:rPr lang="zh-CN" altLang="en-US" sz="1600" dirty="0"/>
                <a:t>测试</a:t>
              </a:r>
              <a:r>
                <a:rPr lang="zh-CN" altLang="zh-CN" sz="1600" dirty="0"/>
                <a:t>，得到检测图和结果如下图</a:t>
              </a:r>
              <a:endParaRPr lang="zh-CN" altLang="zh-CN" sz="1600" dirty="0"/>
            </a:p>
          </p:txBody>
        </p:sp>
        <p:sp>
          <p:nvSpPr>
            <p:cNvPr id="36" name="矩形 26"/>
            <p:cNvSpPr>
              <a:spLocks noChangeArrowheads="1"/>
            </p:cNvSpPr>
            <p:nvPr/>
          </p:nvSpPr>
          <p:spPr bwMode="auto">
            <a:xfrm>
              <a:off x="2963100" y="1349947"/>
              <a:ext cx="1625996" cy="31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dirty="0">
                  <a:latin typeface="微软雅黑" panose="020B0503020204020204" pitchFamily="34" charset="-122"/>
                </a:rPr>
                <a:t>7</a:t>
              </a:r>
              <a:r>
                <a:rPr lang="zh-CN" altLang="en-US" sz="1600" dirty="0">
                  <a:latin typeface="微软雅黑" panose="020B0503020204020204" pitchFamily="34" charset="-122"/>
                </a:rPr>
                <a:t>、</a:t>
              </a:r>
              <a:r>
                <a:rPr lang="en-US" altLang="zh-CN" sz="1600" dirty="0" err="1">
                  <a:latin typeface="微软雅黑" panose="020B0503020204020204" pitchFamily="34" charset="-122"/>
                </a:rPr>
                <a:t>Vgg</a:t>
              </a:r>
              <a:r>
                <a:rPr lang="zh-CN" altLang="en-US" sz="1600" dirty="0">
                  <a:latin typeface="微软雅黑" panose="020B0503020204020204" pitchFamily="34" charset="-122"/>
                </a:rPr>
                <a:t>测试结果</a:t>
              </a:r>
              <a:endParaRPr lang="zh-CN" altLang="en-US" sz="1600" dirty="0">
                <a:latin typeface="微软雅黑" panose="020B0503020204020204" pitchFamily="34" charset="-122"/>
              </a:endParaRPr>
            </a:p>
          </p:txBody>
        </p:sp>
      </p:grpSp>
      <p:sp>
        <p:nvSpPr>
          <p:cNvPr id="13" name="矩形 25"/>
          <p:cNvSpPr>
            <a:spLocks noChangeArrowheads="1"/>
          </p:cNvSpPr>
          <p:nvPr/>
        </p:nvSpPr>
        <p:spPr bwMode="auto">
          <a:xfrm>
            <a:off x="827089" y="4296871"/>
            <a:ext cx="4382864" cy="1130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dirty="0"/>
              <a:t>   </a:t>
            </a:r>
            <a:r>
              <a:rPr lang="en-US" altLang="zh-CN" sz="2000" dirty="0"/>
              <a:t> </a:t>
            </a:r>
            <a:r>
              <a:rPr altLang="zh-CN" sz="1600" dirty="0"/>
              <a:t>可以看出，vgg16网络结构对minst数据集的训练效果和对自制数据集的测试效果都较好，准确率均为100%，整体准确率为100%。</a:t>
            </a:r>
            <a:endParaRPr altLang="zh-CN" sz="1600" dirty="0"/>
          </a:p>
        </p:txBody>
      </p:sp>
      <p:pic>
        <p:nvPicPr>
          <p:cNvPr id="2" name="图片 13" descr="vgg_test"/>
          <p:cNvPicPr>
            <a:picLocks noChangeAspect="1"/>
          </p:cNvPicPr>
          <p:nvPr>
            <p:custDataLst>
              <p:tags r:id="rId2"/>
            </p:custDataLst>
          </p:nvPr>
        </p:nvPicPr>
        <p:blipFill>
          <a:blip r:embed="rId3"/>
          <a:srcRect l="10792" r="9082" b="36128"/>
          <a:stretch>
            <a:fillRect/>
          </a:stretch>
        </p:blipFill>
        <p:spPr>
          <a:xfrm>
            <a:off x="498475" y="2909570"/>
            <a:ext cx="4879340" cy="1296670"/>
          </a:xfrm>
          <a:prstGeom prst="rect">
            <a:avLst/>
          </a:prstGeom>
        </p:spPr>
      </p:pic>
      <p:pic>
        <p:nvPicPr>
          <p:cNvPr id="12" name="图片 1"/>
          <p:cNvPicPr>
            <a:picLocks noChangeAspect="1"/>
          </p:cNvPicPr>
          <p:nvPr>
            <p:custDataLst>
              <p:tags r:id="rId4"/>
            </p:custDataLst>
          </p:nvPr>
        </p:nvPicPr>
        <p:blipFill>
          <a:blip r:embed="rId5"/>
          <a:stretch>
            <a:fillRect/>
          </a:stretch>
        </p:blipFill>
        <p:spPr>
          <a:xfrm>
            <a:off x="5596890" y="1352550"/>
            <a:ext cx="3060065" cy="45624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组合 1"/>
          <p:cNvGrpSpPr/>
          <p:nvPr/>
        </p:nvGrpSpPr>
        <p:grpSpPr bwMode="auto">
          <a:xfrm>
            <a:off x="2814424" y="1704266"/>
            <a:ext cx="3516312" cy="3658627"/>
            <a:chOff x="839089" y="1015119"/>
            <a:chExt cx="4688114" cy="4878237"/>
          </a:xfrm>
        </p:grpSpPr>
        <p:grpSp>
          <p:nvGrpSpPr>
            <p:cNvPr id="55315" name="组合 2"/>
            <p:cNvGrpSpPr/>
            <p:nvPr/>
          </p:nvGrpSpPr>
          <p:grpSpPr bwMode="auto">
            <a:xfrm rot="-297887">
              <a:off x="2284440" y="1015119"/>
              <a:ext cx="1525763" cy="1512951"/>
              <a:chOff x="3095018" y="1141462"/>
              <a:chExt cx="1786284" cy="1771286"/>
            </a:xfrm>
          </p:grpSpPr>
          <p:cxnSp>
            <p:nvCxnSpPr>
              <p:cNvPr id="5" name="直接连接符 4"/>
              <p:cNvCxnSpPr/>
              <p:nvPr/>
            </p:nvCxnSpPr>
            <p:spPr>
              <a:xfrm rot="297887" flipV="1">
                <a:off x="3095018" y="2221723"/>
                <a:ext cx="842494" cy="607140"/>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6" name="直接连接符 5"/>
              <p:cNvCxnSpPr/>
              <p:nvPr/>
            </p:nvCxnSpPr>
            <p:spPr>
              <a:xfrm rot="297887">
                <a:off x="4140404" y="2288262"/>
                <a:ext cx="740898" cy="624486"/>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sp>
            <p:nvSpPr>
              <p:cNvPr id="7" name="椭圆 6"/>
              <p:cNvSpPr/>
              <p:nvPr/>
            </p:nvSpPr>
            <p:spPr>
              <a:xfrm>
                <a:off x="3920179" y="1141462"/>
                <a:ext cx="290506" cy="1320602"/>
              </a:xfrm>
              <a:prstGeom prst="ellipse">
                <a:avLst/>
              </a:prstGeom>
              <a:solidFill>
                <a:schemeClr val="accent6">
                  <a:lumMod val="75000"/>
                </a:schemeClr>
              </a:solidFill>
              <a:ln>
                <a:solidFill>
                  <a:schemeClr val="accent6">
                    <a:lumMod val="75000"/>
                  </a:schemeClr>
                </a:solidFill>
              </a:ln>
              <a:scene3d>
                <a:camera prst="orthographicFront"/>
                <a:lightRig rig="threePt" dir="t"/>
              </a:scene3d>
              <a:sp3d>
                <a:bevelT w="152400" h="50800" prst="softRound"/>
              </a:sp3d>
            </p:spPr>
            <p:txBody>
              <a:bodyPr anchor="ctr">
                <a:spAutoFit/>
              </a:bodyPr>
              <a:lstStyle/>
              <a:p>
                <a:pPr algn="ctr" eaLnBrk="1" fontAlgn="auto" hangingPunct="1">
                  <a:spcBef>
                    <a:spcPts val="0"/>
                  </a:spcBef>
                  <a:spcAft>
                    <a:spcPts val="0"/>
                  </a:spcAft>
                  <a:defRPr/>
                </a:pPr>
                <a:endParaRPr lang="zh-CN" altLang="en-US" sz="3300" dirty="0">
                  <a:latin typeface="Nexa Light" panose="02000000000000000000" pitchFamily="50" charset="0"/>
                  <a:ea typeface="+mn-ea"/>
                </a:endParaRPr>
              </a:p>
            </p:txBody>
          </p:sp>
        </p:grpSp>
        <p:sp>
          <p:nvSpPr>
            <p:cNvPr id="4" name="矩形 3"/>
            <p:cNvSpPr/>
            <p:nvPr/>
          </p:nvSpPr>
          <p:spPr>
            <a:xfrm>
              <a:off x="839089" y="2464308"/>
              <a:ext cx="4688114" cy="3429048"/>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6" name="文本框 5"/>
          <p:cNvSpPr txBox="1">
            <a:spLocks noChangeArrowheads="1"/>
          </p:cNvSpPr>
          <p:nvPr/>
        </p:nvSpPr>
        <p:spPr bwMode="auto">
          <a:xfrm>
            <a:off x="782638" y="1138238"/>
            <a:ext cx="329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训练与测试结果</a:t>
            </a:r>
            <a:endParaRPr lang="zh-CN" altLang="en-US" sz="2400" b="1" dirty="0"/>
          </a:p>
        </p:txBody>
      </p:sp>
      <p:grpSp>
        <p:nvGrpSpPr>
          <p:cNvPr id="27" name="组合 32"/>
          <p:cNvGrpSpPr>
            <a:grpSpLocks noChangeAspect="1"/>
          </p:cNvGrpSpPr>
          <p:nvPr/>
        </p:nvGrpSpPr>
        <p:grpSpPr bwMode="auto">
          <a:xfrm>
            <a:off x="314325" y="1147763"/>
            <a:ext cx="468313" cy="468312"/>
            <a:chOff x="1928879" y="1944350"/>
            <a:chExt cx="1129689" cy="1129689"/>
          </a:xfrm>
        </p:grpSpPr>
        <p:sp>
          <p:nvSpPr>
            <p:cNvPr id="28" name="椭圆 27"/>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9"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30" name="矩形 25"/>
          <p:cNvSpPr>
            <a:spLocks noChangeArrowheads="1"/>
          </p:cNvSpPr>
          <p:nvPr/>
        </p:nvSpPr>
        <p:spPr bwMode="auto">
          <a:xfrm>
            <a:off x="2957195" y="2810510"/>
            <a:ext cx="3295650" cy="249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1500" dirty="0">
                <a:solidFill>
                  <a:schemeClr val="bg1"/>
                </a:solidFill>
              </a:rPr>
              <a:t>    总结：</a:t>
            </a:r>
            <a:r>
              <a:rPr sz="1500">
                <a:solidFill>
                  <a:schemeClr val="bg1"/>
                </a:solidFill>
              </a:rPr>
              <a:t>由此看出，unet对不同的数据集有着不同的训练效果，unet对mnist数据集的训练效果较好而对自制数据集的训练效果较差，而resnet18和vgg16对不同数据集的训练效果基本相同，因此我们认为resnet18和vgg16对不同的数据集具有较好适应能力。</a:t>
            </a:r>
            <a:endParaRPr sz="15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5"/>
          <p:cNvSpPr txBox="1">
            <a:spLocks noChangeArrowheads="1"/>
          </p:cNvSpPr>
          <p:nvPr/>
        </p:nvSpPr>
        <p:spPr bwMode="auto">
          <a:xfrm>
            <a:off x="782638" y="1138238"/>
            <a:ext cx="329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视频展示</a:t>
            </a:r>
            <a:endParaRPr lang="zh-CN" altLang="en-US" sz="2400" b="1" dirty="0"/>
          </a:p>
        </p:txBody>
      </p:sp>
      <p:grpSp>
        <p:nvGrpSpPr>
          <p:cNvPr id="27" name="组合 32"/>
          <p:cNvGrpSpPr>
            <a:grpSpLocks noChangeAspect="1"/>
          </p:cNvGrpSpPr>
          <p:nvPr/>
        </p:nvGrpSpPr>
        <p:grpSpPr bwMode="auto">
          <a:xfrm>
            <a:off x="314325" y="1147763"/>
            <a:ext cx="468313" cy="468312"/>
            <a:chOff x="1928879" y="1944350"/>
            <a:chExt cx="1129689" cy="1129689"/>
          </a:xfrm>
        </p:grpSpPr>
        <p:sp>
          <p:nvSpPr>
            <p:cNvPr id="28" name="椭圆 27"/>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9"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30" name="矩形 25"/>
          <p:cNvSpPr>
            <a:spLocks noChangeArrowheads="1"/>
          </p:cNvSpPr>
          <p:nvPr/>
        </p:nvSpPr>
        <p:spPr bwMode="auto">
          <a:xfrm>
            <a:off x="3031172" y="3133519"/>
            <a:ext cx="3084511" cy="190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dirty="0">
                <a:solidFill>
                  <a:schemeClr val="bg1"/>
                </a:solidFill>
              </a:rPr>
              <a:t>    总结：</a:t>
            </a:r>
            <a:r>
              <a:rPr>
                <a:solidFill>
                  <a:schemeClr val="bg1"/>
                </a:solidFill>
              </a:rPr>
              <a:t>由此看出，unet对不同的数据集有着不同的训练效果，unet对mnist数据集的训练效果较好而对自制数据集的训练效果较差，而resnet18和vgg16对不同数据集的训练效果基本相同，因此我们认为resnet18和vgg16对不同的数据集具有较好适应能力。</a:t>
            </a:r>
            <a:endParaRPr>
              <a:solidFill>
                <a:schemeClr val="bg1"/>
              </a:solidFill>
            </a:endParaRPr>
          </a:p>
        </p:txBody>
      </p:sp>
      <p:pic>
        <p:nvPicPr>
          <p:cNvPr id="2" name="gui_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117600" y="1692910"/>
            <a:ext cx="7158990" cy="40874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文本框 2"/>
          <p:cNvSpPr txBox="1"/>
          <p:nvPr/>
        </p:nvSpPr>
        <p:spPr>
          <a:xfrm>
            <a:off x="4070350" y="3108325"/>
            <a:ext cx="2255838" cy="706755"/>
          </a:xfrm>
          <a:prstGeom prst="rect">
            <a:avLst/>
          </a:prstGeom>
          <a:noFill/>
        </p:spPr>
        <p:txBody>
          <a:bodyPr>
            <a:spAutoFit/>
          </a:bodyPr>
          <a:lstStyle/>
          <a:p>
            <a:pPr eaLnBrk="1" fontAlgn="auto" hangingPunct="1">
              <a:spcBef>
                <a:spcPts val="0"/>
              </a:spcBef>
              <a:spcAft>
                <a:spcPts val="0"/>
              </a:spcAft>
              <a:defRPr/>
            </a:pPr>
            <a:r>
              <a:rPr lang="zh-CN" altLang="en-US" sz="4000" b="1" dirty="0">
                <a:solidFill>
                  <a:schemeClr val="tx1">
                    <a:lumMod val="85000"/>
                    <a:lumOff val="15000"/>
                  </a:schemeClr>
                </a:solidFill>
                <a:latin typeface="+mn-lt"/>
                <a:ea typeface="+mn-ea"/>
              </a:rPr>
              <a:t>项目总结</a:t>
            </a:r>
            <a:endParaRPr lang="zh-CN" altLang="en-US" sz="4000" b="1" dirty="0">
              <a:solidFill>
                <a:schemeClr val="tx1">
                  <a:lumMod val="85000"/>
                  <a:lumOff val="15000"/>
                </a:schemeClr>
              </a:solidFill>
              <a:latin typeface="+mn-lt"/>
              <a:ea typeface="+mn-ea"/>
            </a:endParaRPr>
          </a:p>
        </p:txBody>
      </p:sp>
      <p:sp>
        <p:nvSpPr>
          <p:cNvPr id="65539" name="文本框 4"/>
          <p:cNvSpPr txBox="1">
            <a:spLocks noChangeArrowheads="1"/>
          </p:cNvSpPr>
          <p:nvPr/>
        </p:nvSpPr>
        <p:spPr bwMode="auto">
          <a:xfrm>
            <a:off x="4117975" y="2876550"/>
            <a:ext cx="1331913"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a:t>PART FIVE</a:t>
            </a:r>
            <a:endParaRPr lang="zh-CN" altLang="en-US" sz="1400"/>
          </a:p>
        </p:txBody>
      </p:sp>
      <p:grpSp>
        <p:nvGrpSpPr>
          <p:cNvPr id="65540" name="组合 5"/>
          <p:cNvGrpSpPr/>
          <p:nvPr/>
        </p:nvGrpSpPr>
        <p:grpSpPr bwMode="auto">
          <a:xfrm>
            <a:off x="2817813" y="2801938"/>
            <a:ext cx="1128712" cy="1128712"/>
            <a:chOff x="2817516" y="1944350"/>
            <a:chExt cx="1129689" cy="1129689"/>
          </a:xfrm>
        </p:grpSpPr>
        <p:sp>
          <p:nvSpPr>
            <p:cNvPr id="2" name="椭圆 1"/>
            <p:cNvSpPr/>
            <p:nvPr/>
          </p:nvSpPr>
          <p:spPr>
            <a:xfrm>
              <a:off x="2817516"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0" name="Freeform 5"/>
            <p:cNvSpPr>
              <a:spLocks noEditPoints="1"/>
            </p:cNvSpPr>
            <p:nvPr/>
          </p:nvSpPr>
          <p:spPr bwMode="auto">
            <a:xfrm>
              <a:off x="3195668" y="2160437"/>
              <a:ext cx="444885" cy="65779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9"/>
          <p:cNvGrpSpPr/>
          <p:nvPr/>
        </p:nvGrpSpPr>
        <p:grpSpPr>
          <a:xfrm>
            <a:off x="1129040" y="2327854"/>
            <a:ext cx="7234555" cy="2472055"/>
            <a:chOff x="1162907" y="2401888"/>
            <a:chExt cx="7234555" cy="3109355"/>
          </a:xfrm>
          <a:solidFill>
            <a:srgbClr val="0066FF"/>
          </a:solidFill>
        </p:grpSpPr>
        <p:grpSp>
          <p:nvGrpSpPr>
            <p:cNvPr id="4" name="组合 10"/>
            <p:cNvGrpSpPr/>
            <p:nvPr/>
          </p:nvGrpSpPr>
          <p:grpSpPr>
            <a:xfrm>
              <a:off x="1162907" y="2401888"/>
              <a:ext cx="7234555" cy="3109355"/>
              <a:chOff x="1162907" y="2300288"/>
              <a:chExt cx="7234555" cy="3109355"/>
            </a:xfrm>
            <a:grpFill/>
          </p:grpSpPr>
          <p:sp>
            <p:nvSpPr>
              <p:cNvPr id="13" name="任意多边形 12"/>
              <p:cNvSpPr/>
              <p:nvPr/>
            </p:nvSpPr>
            <p:spPr>
              <a:xfrm>
                <a:off x="7967663" y="3529013"/>
                <a:ext cx="102393" cy="130968"/>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endParaRPr>
              </a:p>
            </p:txBody>
          </p:sp>
          <p:grpSp>
            <p:nvGrpSpPr>
              <p:cNvPr id="5" name="组合 13"/>
              <p:cNvGrpSpPr/>
              <p:nvPr/>
            </p:nvGrpSpPr>
            <p:grpSpPr>
              <a:xfrm>
                <a:off x="1162907" y="2300288"/>
                <a:ext cx="7234555" cy="3109355"/>
                <a:chOff x="1162907" y="2300288"/>
                <a:chExt cx="7234555" cy="3109355"/>
              </a:xfrm>
              <a:grpFill/>
            </p:grpSpPr>
            <p:sp>
              <p:nvSpPr>
                <p:cNvPr id="15" name="任意多边形 14"/>
                <p:cNvSpPr/>
                <p:nvPr/>
              </p:nvSpPr>
              <p:spPr>
                <a:xfrm>
                  <a:off x="6657975" y="2300288"/>
                  <a:ext cx="114300" cy="71437"/>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6" name="矩形 15"/>
                <p:cNvSpPr/>
                <p:nvPr/>
              </p:nvSpPr>
              <p:spPr>
                <a:xfrm>
                  <a:off x="1162907" y="2359392"/>
                  <a:ext cx="7234555" cy="305025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sp>
          <p:nvSpPr>
            <p:cNvPr id="12" name="矩形 11"/>
            <p:cNvSpPr>
              <a:spLocks noChangeArrowheads="1"/>
            </p:cNvSpPr>
            <p:nvPr/>
          </p:nvSpPr>
          <p:spPr bwMode="auto">
            <a:xfrm>
              <a:off x="1410341" y="2473089"/>
              <a:ext cx="4942928" cy="2959997"/>
            </a:xfrm>
            <a:prstGeom prst="rect">
              <a:avLst/>
            </a:prstGeom>
            <a:noFill/>
            <a:ln>
              <a:noFill/>
            </a:ln>
          </p:spPr>
          <p:txBody>
            <a:bodyPr>
              <a:spAutoFit/>
            </a:bodyPr>
            <a:lstStyle/>
            <a:p>
              <a:pPr algn="just" eaLnBrk="1" fontAlgn="auto" hangingPunct="1">
                <a:lnSpc>
                  <a:spcPct val="150000"/>
                </a:lnSpc>
                <a:spcBef>
                  <a:spcPts val="0"/>
                </a:spcBef>
                <a:spcAft>
                  <a:spcPts val="0"/>
                </a:spcAft>
                <a:defRPr/>
              </a:pPr>
              <a:r>
                <a:rPr lang="zh-CN" altLang="en-US" dirty="0">
                  <a:solidFill>
                    <a:schemeClr val="bg1"/>
                  </a:solidFill>
                  <a:latin typeface="微软雅黑" panose="020B0503020204020204" pitchFamily="34" charset="-122"/>
                </a:rPr>
                <a:t>    </a:t>
              </a:r>
              <a:r>
                <a:rPr lang="zh-CN" altLang="en-US" sz="1400" dirty="0">
                  <a:solidFill>
                    <a:schemeClr val="bg1"/>
                  </a:solidFill>
                  <a:latin typeface="微软雅黑" panose="020B0503020204020204" pitchFamily="34" charset="-122"/>
                </a:rPr>
                <a:t>该手写数字识别是入门深度学习较为简单的例子，数据集小，实现简单，通过此次AI大作业的机会，我们了解到了各种深度学习神经网络的模型，在完成此次大作业的过程中也结合了一些数字图像处理课上的一些知识内容进行图像预处理，使用QT Designer进行GUI界面的搭建也十分方便快捷。总的说来，本次大作业的体验相对比较良好，通过搭建神经网络也对课上学习的知识有了更深的认识。</a:t>
              </a:r>
              <a:endParaRPr lang="zh-CN" altLang="en-US" sz="1400" dirty="0">
                <a:solidFill>
                  <a:schemeClr val="bg1"/>
                </a:solidFill>
                <a:latin typeface="微软雅黑" panose="020B0503020204020204" pitchFamily="34" charset="-122"/>
              </a:endParaRPr>
            </a:p>
          </p:txBody>
        </p:sp>
      </p:grpSp>
      <p:grpSp>
        <p:nvGrpSpPr>
          <p:cNvPr id="6" name="组合 16"/>
          <p:cNvGrpSpPr/>
          <p:nvPr/>
        </p:nvGrpSpPr>
        <p:grpSpPr>
          <a:xfrm>
            <a:off x="6626225" y="2327910"/>
            <a:ext cx="1737995" cy="1608455"/>
            <a:chOff x="6919459" y="2300288"/>
            <a:chExt cx="1396955" cy="1358900"/>
          </a:xfrm>
          <a:solidFill>
            <a:schemeClr val="accent6"/>
          </a:solidFill>
        </p:grpSpPr>
        <p:sp>
          <p:nvSpPr>
            <p:cNvPr id="18" name="任意多边形 17"/>
            <p:cNvSpPr/>
            <p:nvPr/>
          </p:nvSpPr>
          <p:spPr>
            <a:xfrm>
              <a:off x="6919459" y="2300288"/>
              <a:ext cx="1396955" cy="1358900"/>
            </a:xfrm>
            <a:custGeom>
              <a:avLst/>
              <a:gdLst>
                <a:gd name="connsiteX0" fmla="*/ 0 w 1319348"/>
                <a:gd name="connsiteY0" fmla="*/ 0 h 1293223"/>
                <a:gd name="connsiteX1" fmla="*/ 1319348 w 1319348"/>
                <a:gd name="connsiteY1" fmla="*/ 1293223 h 1293223"/>
                <a:gd name="connsiteX2" fmla="*/ 1319348 w 1319348"/>
                <a:gd name="connsiteY2" fmla="*/ 391886 h 1293223"/>
                <a:gd name="connsiteX3" fmla="*/ 927463 w 1319348"/>
                <a:gd name="connsiteY3" fmla="*/ 13063 h 1293223"/>
                <a:gd name="connsiteX4" fmla="*/ 0 w 1319348"/>
                <a:gd name="connsiteY4" fmla="*/ 0 h 1293223"/>
                <a:gd name="connsiteX0-1" fmla="*/ 0 w 1319348"/>
                <a:gd name="connsiteY0-2" fmla="*/ 5987 h 1299210"/>
                <a:gd name="connsiteX1-3" fmla="*/ 1319348 w 1319348"/>
                <a:gd name="connsiteY1-4" fmla="*/ 1299210 h 1299210"/>
                <a:gd name="connsiteX2-5" fmla="*/ 1319348 w 1319348"/>
                <a:gd name="connsiteY2-6" fmla="*/ 397873 h 1299210"/>
                <a:gd name="connsiteX3-7" fmla="*/ 908413 w 1319348"/>
                <a:gd name="connsiteY3-8" fmla="*/ 0 h 1299210"/>
                <a:gd name="connsiteX4-9" fmla="*/ 0 w 1319348"/>
                <a:gd name="connsiteY4-10" fmla="*/ 5987 h 1299210"/>
                <a:gd name="connsiteX0-11" fmla="*/ 0 w 1333635"/>
                <a:gd name="connsiteY0-12" fmla="*/ 1225 h 1299210"/>
                <a:gd name="connsiteX1-13" fmla="*/ 1333635 w 1333635"/>
                <a:gd name="connsiteY1-14" fmla="*/ 1299210 h 1299210"/>
                <a:gd name="connsiteX2-15" fmla="*/ 1333635 w 1333635"/>
                <a:gd name="connsiteY2-16" fmla="*/ 397873 h 1299210"/>
                <a:gd name="connsiteX3-17" fmla="*/ 922700 w 1333635"/>
                <a:gd name="connsiteY3-18" fmla="*/ 0 h 1299210"/>
                <a:gd name="connsiteX4-19" fmla="*/ 0 w 1333635"/>
                <a:gd name="connsiteY4-20" fmla="*/ 1225 h 12992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33635" h="1299210">
                  <a:moveTo>
                    <a:pt x="0" y="1225"/>
                  </a:moveTo>
                  <a:lnTo>
                    <a:pt x="1333635" y="1299210"/>
                  </a:lnTo>
                  <a:lnTo>
                    <a:pt x="1333635" y="397873"/>
                  </a:lnTo>
                  <a:lnTo>
                    <a:pt x="922700" y="0"/>
                  </a:lnTo>
                  <a:lnTo>
                    <a:pt x="0" y="122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endParaRPr>
            </a:p>
          </p:txBody>
        </p:sp>
        <p:sp>
          <p:nvSpPr>
            <p:cNvPr id="19" name="矩形 18"/>
            <p:cNvSpPr/>
            <p:nvPr/>
          </p:nvSpPr>
          <p:spPr>
            <a:xfrm rot="2637414">
              <a:off x="7280820" y="2678506"/>
              <a:ext cx="1035594" cy="336908"/>
            </a:xfrm>
            <a:prstGeom prst="rect">
              <a:avLst/>
            </a:prstGeom>
            <a:grpFill/>
          </p:spPr>
          <p:txBody>
            <a:bodyPr wrap="square">
              <a:spAutoFit/>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数字识别</a:t>
              </a:r>
              <a:endParaRPr lang="zh-CN" altLang="en-US" sz="2000" dirty="0">
                <a:solidFill>
                  <a:schemeClr val="bg1"/>
                </a:solidFill>
                <a:latin typeface="微软雅黑" panose="020B0503020204020204" pitchFamily="34" charset="-122"/>
              </a:endParaRPr>
            </a:p>
          </p:txBody>
        </p:sp>
      </p:grpSp>
      <p:sp>
        <p:nvSpPr>
          <p:cNvPr id="68613" name="文本框 20"/>
          <p:cNvSpPr txBox="1">
            <a:spLocks noChangeArrowheads="1"/>
          </p:cNvSpPr>
          <p:nvPr/>
        </p:nvSpPr>
        <p:spPr bwMode="auto">
          <a:xfrm>
            <a:off x="782638" y="113823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项目总结</a:t>
            </a:r>
            <a:endParaRPr lang="zh-CN" altLang="en-US" sz="2400" b="1" dirty="0"/>
          </a:p>
        </p:txBody>
      </p:sp>
      <p:grpSp>
        <p:nvGrpSpPr>
          <p:cNvPr id="68614" name="组合 21"/>
          <p:cNvGrpSpPr>
            <a:grpSpLocks noChangeAspect="1"/>
          </p:cNvGrpSpPr>
          <p:nvPr/>
        </p:nvGrpSpPr>
        <p:grpSpPr bwMode="auto">
          <a:xfrm>
            <a:off x="314325" y="1138238"/>
            <a:ext cx="468313" cy="468312"/>
            <a:chOff x="2817516" y="1944350"/>
            <a:chExt cx="1129689" cy="1129689"/>
          </a:xfrm>
        </p:grpSpPr>
        <p:sp>
          <p:nvSpPr>
            <p:cNvPr id="23" name="椭圆 22"/>
            <p:cNvSpPr/>
            <p:nvPr/>
          </p:nvSpPr>
          <p:spPr>
            <a:xfrm>
              <a:off x="2817516"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4" name="Freeform 5"/>
            <p:cNvSpPr>
              <a:spLocks noEditPoints="1"/>
            </p:cNvSpPr>
            <p:nvPr/>
          </p:nvSpPr>
          <p:spPr bwMode="auto">
            <a:xfrm>
              <a:off x="3196633" y="2158800"/>
              <a:ext cx="444216" cy="658667"/>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96382" y="1412875"/>
            <a:ext cx="3551237" cy="3138170"/>
          </a:xfrm>
          <a:prstGeom prst="rect">
            <a:avLst/>
          </a:prstGeom>
        </p:spPr>
        <p:txBody>
          <a:bodyPr>
            <a:spAutoFit/>
          </a:bodyPr>
          <a:lstStyle/>
          <a:p>
            <a:pPr algn="ctr" eaLnBrk="1" fontAlgn="auto" hangingPunct="1">
              <a:lnSpc>
                <a:spcPct val="150000"/>
              </a:lnSpc>
              <a:spcBef>
                <a:spcPts val="0"/>
              </a:spcBef>
              <a:spcAft>
                <a:spcPts val="0"/>
              </a:spcAft>
              <a:defRPr/>
            </a:pPr>
            <a:r>
              <a:rPr lang="en-US" altLang="zh-CN" sz="6600" dirty="0">
                <a:solidFill>
                  <a:schemeClr val="accent6">
                    <a:lumMod val="75000"/>
                  </a:schemeClr>
                </a:solidFill>
                <a:latin typeface="Impact" panose="020B0806030902050204" pitchFamily="34" charset="0"/>
              </a:rPr>
              <a:t>THANKS!</a:t>
            </a:r>
            <a:endParaRPr lang="en-US" altLang="zh-CN" sz="6600" dirty="0">
              <a:solidFill>
                <a:schemeClr val="accent6">
                  <a:lumMod val="75000"/>
                </a:schemeClr>
              </a:solidFill>
              <a:latin typeface="Impact" panose="020B0806030902050204" pitchFamily="34" charset="0"/>
            </a:endParaRPr>
          </a:p>
          <a:p>
            <a:pPr algn="ctr" eaLnBrk="1" fontAlgn="auto" hangingPunct="1">
              <a:lnSpc>
                <a:spcPct val="150000"/>
              </a:lnSpc>
              <a:spcBef>
                <a:spcPts val="0"/>
              </a:spcBef>
              <a:spcAft>
                <a:spcPts val="0"/>
              </a:spcAft>
              <a:defRPr/>
            </a:pPr>
            <a:r>
              <a:rPr lang="zh-CN" altLang="en-US" sz="6600" b="1" dirty="0">
                <a:solidFill>
                  <a:schemeClr val="accent6">
                    <a:lumMod val="75000"/>
                  </a:schemeClr>
                </a:solidFill>
                <a:latin typeface="Impact" panose="020B0806030902050204" pitchFamily="34" charset="0"/>
              </a:rPr>
              <a:t>谢谢大家</a:t>
            </a:r>
            <a:endParaRPr lang="zh-CN" altLang="en-US" sz="6600" b="1" dirty="0">
              <a:solidFill>
                <a:schemeClr val="accent6">
                  <a:lumMod val="75000"/>
                </a:schemeClr>
              </a:solidFill>
              <a:latin typeface="Impact" panose="020B080603090205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文本框 5"/>
          <p:cNvSpPr txBox="1">
            <a:spLocks noChangeArrowheads="1"/>
          </p:cNvSpPr>
          <p:nvPr/>
        </p:nvSpPr>
        <p:spPr bwMode="auto">
          <a:xfrm>
            <a:off x="782638" y="1138238"/>
            <a:ext cx="329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三个训练模型的搭建</a:t>
            </a:r>
            <a:endParaRPr lang="zh-CN" altLang="en-US" sz="2400" b="1"/>
          </a:p>
        </p:txBody>
      </p:sp>
      <p:sp>
        <p:nvSpPr>
          <p:cNvPr id="11" name="椭圆 10"/>
          <p:cNvSpPr/>
          <p:nvPr/>
        </p:nvSpPr>
        <p:spPr>
          <a:xfrm>
            <a:off x="819150" y="2530475"/>
            <a:ext cx="2363788" cy="2363788"/>
          </a:xfrm>
          <a:prstGeom prst="ellipse">
            <a:avLst/>
          </a:prstGeom>
          <a:solidFill>
            <a:srgbClr val="414455"/>
          </a:solidFill>
          <a:ln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accent6">
                  <a:lumMod val="75000"/>
                </a:schemeClr>
              </a:solidFill>
              <a:latin typeface="微软雅黑" panose="020B0503020204020204" pitchFamily="34" charset="-122"/>
            </a:endParaRPr>
          </a:p>
        </p:txBody>
      </p:sp>
      <p:sp>
        <p:nvSpPr>
          <p:cNvPr id="12" name="椭圆 11"/>
          <p:cNvSpPr/>
          <p:nvPr/>
        </p:nvSpPr>
        <p:spPr>
          <a:xfrm>
            <a:off x="704850" y="2416175"/>
            <a:ext cx="2592388" cy="2592388"/>
          </a:xfrm>
          <a:prstGeom prst="ellipse">
            <a:avLst/>
          </a:prstGeom>
          <a:noFill/>
          <a:ln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pic>
        <p:nvPicPr>
          <p:cNvPr id="47109" name="图片 1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90675" y="3065463"/>
            <a:ext cx="9144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p:cNvCxnSpPr>
            <a:stCxn id="12" idx="0"/>
            <a:endCxn id="18" idx="2"/>
          </p:cNvCxnSpPr>
          <p:nvPr/>
        </p:nvCxnSpPr>
        <p:spPr>
          <a:xfrm>
            <a:off x="2000250" y="2416175"/>
            <a:ext cx="2074863" cy="0"/>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2" idx="6"/>
            <a:endCxn id="21" idx="2"/>
          </p:cNvCxnSpPr>
          <p:nvPr/>
        </p:nvCxnSpPr>
        <p:spPr>
          <a:xfrm flipV="1">
            <a:off x="3297238" y="3708400"/>
            <a:ext cx="777875" cy="4763"/>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2" idx="4"/>
            <a:endCxn id="24" idx="2"/>
          </p:cNvCxnSpPr>
          <p:nvPr/>
        </p:nvCxnSpPr>
        <p:spPr>
          <a:xfrm flipV="1">
            <a:off x="2000250" y="5008563"/>
            <a:ext cx="2074863" cy="0"/>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47113" name="组合 16"/>
          <p:cNvGrpSpPr/>
          <p:nvPr/>
        </p:nvGrpSpPr>
        <p:grpSpPr bwMode="auto">
          <a:xfrm>
            <a:off x="4075113" y="2055813"/>
            <a:ext cx="719137" cy="720725"/>
            <a:chOff x="3995936" y="1495374"/>
            <a:chExt cx="720080" cy="720080"/>
          </a:xfrm>
        </p:grpSpPr>
        <p:sp>
          <p:nvSpPr>
            <p:cNvPr id="18" name="椭圆 17"/>
            <p:cNvSpPr/>
            <p:nvPr/>
          </p:nvSpPr>
          <p:spPr>
            <a:xfrm>
              <a:off x="3995936" y="1495374"/>
              <a:ext cx="720080" cy="72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anose="020B0503020204020204" pitchFamily="34" charset="-122"/>
              </a:endParaRPr>
            </a:p>
          </p:txBody>
        </p:sp>
        <p:sp>
          <p:nvSpPr>
            <p:cNvPr id="47131" name="TextBox 9"/>
            <p:cNvSpPr txBox="1">
              <a:spLocks noChangeArrowheads="1"/>
            </p:cNvSpPr>
            <p:nvPr/>
          </p:nvSpPr>
          <p:spPr bwMode="auto">
            <a:xfrm>
              <a:off x="4061545" y="1624511"/>
              <a:ext cx="600226" cy="52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微软雅黑" panose="020B0503020204020204" pitchFamily="34" charset="-122"/>
                </a:rPr>
                <a:t>01</a:t>
              </a:r>
              <a:endParaRPr lang="zh-CN" altLang="en-US" sz="2800">
                <a:solidFill>
                  <a:schemeClr val="bg1"/>
                </a:solidFill>
                <a:latin typeface="微软雅黑" panose="020B0503020204020204" pitchFamily="34" charset="-122"/>
              </a:endParaRPr>
            </a:p>
          </p:txBody>
        </p:sp>
      </p:grpSp>
      <p:grpSp>
        <p:nvGrpSpPr>
          <p:cNvPr id="47114" name="组合 19"/>
          <p:cNvGrpSpPr/>
          <p:nvPr/>
        </p:nvGrpSpPr>
        <p:grpSpPr bwMode="auto">
          <a:xfrm>
            <a:off x="4075113" y="3348038"/>
            <a:ext cx="719137" cy="719137"/>
            <a:chOff x="3995936" y="2786571"/>
            <a:chExt cx="720080" cy="720080"/>
          </a:xfrm>
        </p:grpSpPr>
        <p:sp>
          <p:nvSpPr>
            <p:cNvPr id="21" name="椭圆 20"/>
            <p:cNvSpPr/>
            <p:nvPr/>
          </p:nvSpPr>
          <p:spPr>
            <a:xfrm>
              <a:off x="3995936" y="2786571"/>
              <a:ext cx="720080" cy="72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anose="020B0503020204020204" pitchFamily="34" charset="-122"/>
              </a:endParaRPr>
            </a:p>
          </p:txBody>
        </p:sp>
        <p:sp>
          <p:nvSpPr>
            <p:cNvPr id="47129" name="TextBox 12"/>
            <p:cNvSpPr txBox="1">
              <a:spLocks noChangeArrowheads="1"/>
            </p:cNvSpPr>
            <p:nvPr/>
          </p:nvSpPr>
          <p:spPr bwMode="auto">
            <a:xfrm>
              <a:off x="4061543" y="2920654"/>
              <a:ext cx="600226" cy="52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微软雅黑" panose="020B0503020204020204" pitchFamily="34" charset="-122"/>
                </a:rPr>
                <a:t>02</a:t>
              </a:r>
              <a:endParaRPr lang="zh-CN" altLang="en-US" sz="2800">
                <a:solidFill>
                  <a:schemeClr val="bg1"/>
                </a:solidFill>
                <a:latin typeface="微软雅黑" panose="020B0503020204020204" pitchFamily="34" charset="-122"/>
              </a:endParaRPr>
            </a:p>
          </p:txBody>
        </p:sp>
      </p:grpSp>
      <p:grpSp>
        <p:nvGrpSpPr>
          <p:cNvPr id="47115" name="组合 22"/>
          <p:cNvGrpSpPr/>
          <p:nvPr/>
        </p:nvGrpSpPr>
        <p:grpSpPr bwMode="auto">
          <a:xfrm>
            <a:off x="4075113" y="4648200"/>
            <a:ext cx="719137" cy="720725"/>
            <a:chOff x="3995936" y="4087662"/>
            <a:chExt cx="720080" cy="720080"/>
          </a:xfrm>
        </p:grpSpPr>
        <p:sp>
          <p:nvSpPr>
            <p:cNvPr id="24" name="椭圆 23"/>
            <p:cNvSpPr/>
            <p:nvPr/>
          </p:nvSpPr>
          <p:spPr>
            <a:xfrm>
              <a:off x="3995936" y="4087662"/>
              <a:ext cx="720080" cy="72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anose="020B0503020204020204" pitchFamily="34" charset="-122"/>
              </a:endParaRPr>
            </a:p>
          </p:txBody>
        </p:sp>
        <p:sp>
          <p:nvSpPr>
            <p:cNvPr id="47127" name="TextBox 15"/>
            <p:cNvSpPr txBox="1">
              <a:spLocks noChangeArrowheads="1"/>
            </p:cNvSpPr>
            <p:nvPr/>
          </p:nvSpPr>
          <p:spPr bwMode="auto">
            <a:xfrm>
              <a:off x="4061545" y="4216800"/>
              <a:ext cx="600226" cy="52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latin typeface="微软雅黑" panose="020B0503020204020204" pitchFamily="34" charset="-122"/>
                </a:rPr>
                <a:t>03</a:t>
              </a:r>
              <a:endParaRPr lang="zh-CN" altLang="en-US" sz="2800">
                <a:solidFill>
                  <a:schemeClr val="bg1"/>
                </a:solidFill>
                <a:latin typeface="微软雅黑" panose="020B0503020204020204" pitchFamily="34" charset="-122"/>
              </a:endParaRPr>
            </a:p>
          </p:txBody>
        </p:sp>
      </p:grpSp>
      <p:sp>
        <p:nvSpPr>
          <p:cNvPr id="26" name="TextBox 16"/>
          <p:cNvSpPr txBox="1"/>
          <p:nvPr/>
        </p:nvSpPr>
        <p:spPr bwMode="auto">
          <a:xfrm>
            <a:off x="4979988" y="2344738"/>
            <a:ext cx="3546475" cy="64516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200" dirty="0">
                <a:solidFill>
                  <a:schemeClr val="tx1">
                    <a:lumMod val="95000"/>
                    <a:lumOff val="5000"/>
                  </a:schemeClr>
                </a:solidFill>
                <a:latin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ndParaRPr>
          </a:p>
        </p:txBody>
      </p:sp>
      <p:sp>
        <p:nvSpPr>
          <p:cNvPr id="27" name="矩形 26"/>
          <p:cNvSpPr/>
          <p:nvPr/>
        </p:nvSpPr>
        <p:spPr bwMode="auto">
          <a:xfrm>
            <a:off x="4994275" y="1978025"/>
            <a:ext cx="2020888" cy="337185"/>
          </a:xfrm>
          <a:prstGeom prst="rect">
            <a:avLst/>
          </a:prstGeom>
        </p:spPr>
        <p:txBody>
          <a:bodyPr>
            <a:spAutoFit/>
          </a:bodyPr>
          <a:lstStyle/>
          <a:p>
            <a:pPr eaLnBrk="1" fontAlgn="auto" hangingPunct="1">
              <a:spcBef>
                <a:spcPts val="0"/>
              </a:spcBef>
              <a:spcAft>
                <a:spcPts val="0"/>
              </a:spcAft>
              <a:defRPr/>
            </a:pPr>
            <a:r>
              <a:rPr lang="zh-CN" altLang="en-US" sz="1600" dirty="0">
                <a:solidFill>
                  <a:schemeClr val="tx1">
                    <a:lumMod val="75000"/>
                    <a:lumOff val="25000"/>
                  </a:schemeClr>
                </a:solidFill>
                <a:latin typeface="微软雅黑" panose="020B0503020204020204" pitchFamily="34" charset="-122"/>
              </a:rPr>
              <a:t>成果形式一</a:t>
            </a:r>
            <a:endParaRPr lang="zh-CN" altLang="en-US" sz="1600" dirty="0">
              <a:solidFill>
                <a:schemeClr val="tx1">
                  <a:lumMod val="75000"/>
                  <a:lumOff val="25000"/>
                </a:schemeClr>
              </a:solidFill>
              <a:latin typeface="微软雅黑" panose="020B0503020204020204" pitchFamily="34" charset="-122"/>
            </a:endParaRPr>
          </a:p>
        </p:txBody>
      </p:sp>
      <p:sp>
        <p:nvSpPr>
          <p:cNvPr id="28" name="TextBox 18"/>
          <p:cNvSpPr txBox="1"/>
          <p:nvPr/>
        </p:nvSpPr>
        <p:spPr bwMode="auto">
          <a:xfrm>
            <a:off x="5006975" y="3575050"/>
            <a:ext cx="3546475" cy="64516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200" dirty="0">
                <a:solidFill>
                  <a:schemeClr val="tx1">
                    <a:lumMod val="95000"/>
                    <a:lumOff val="5000"/>
                  </a:schemeClr>
                </a:solidFill>
                <a:latin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ndParaRPr>
          </a:p>
        </p:txBody>
      </p:sp>
      <p:sp>
        <p:nvSpPr>
          <p:cNvPr id="29" name="矩形 28"/>
          <p:cNvSpPr/>
          <p:nvPr/>
        </p:nvSpPr>
        <p:spPr bwMode="auto">
          <a:xfrm>
            <a:off x="5021263" y="3208338"/>
            <a:ext cx="2020887" cy="337185"/>
          </a:xfrm>
          <a:prstGeom prst="rect">
            <a:avLst/>
          </a:prstGeom>
        </p:spPr>
        <p:txBody>
          <a:bodyPr>
            <a:spAutoFit/>
          </a:bodyPr>
          <a:lstStyle/>
          <a:p>
            <a:pPr eaLnBrk="1" fontAlgn="auto" hangingPunct="1">
              <a:spcBef>
                <a:spcPts val="0"/>
              </a:spcBef>
              <a:spcAft>
                <a:spcPts val="0"/>
              </a:spcAft>
              <a:defRPr/>
            </a:pPr>
            <a:r>
              <a:rPr lang="zh-CN" altLang="en-US" sz="1600" dirty="0">
                <a:solidFill>
                  <a:schemeClr val="tx1">
                    <a:lumMod val="75000"/>
                    <a:lumOff val="25000"/>
                  </a:schemeClr>
                </a:solidFill>
                <a:latin typeface="微软雅黑" panose="020B0503020204020204" pitchFamily="34" charset="-122"/>
              </a:rPr>
              <a:t>成果形式二</a:t>
            </a:r>
            <a:endParaRPr lang="zh-CN" altLang="en-US" sz="1600" dirty="0">
              <a:solidFill>
                <a:schemeClr val="tx1">
                  <a:lumMod val="75000"/>
                  <a:lumOff val="25000"/>
                </a:schemeClr>
              </a:solidFill>
              <a:latin typeface="微软雅黑" panose="020B0503020204020204" pitchFamily="34" charset="-122"/>
            </a:endParaRPr>
          </a:p>
        </p:txBody>
      </p:sp>
      <p:sp>
        <p:nvSpPr>
          <p:cNvPr id="30" name="TextBox 20"/>
          <p:cNvSpPr txBox="1"/>
          <p:nvPr/>
        </p:nvSpPr>
        <p:spPr bwMode="auto">
          <a:xfrm>
            <a:off x="5026025" y="4870450"/>
            <a:ext cx="3546475" cy="645160"/>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200" dirty="0">
                <a:solidFill>
                  <a:schemeClr val="tx1">
                    <a:lumMod val="95000"/>
                    <a:lumOff val="5000"/>
                  </a:schemeClr>
                </a:solidFill>
                <a:latin typeface="微软雅黑" panose="020B0503020204020204"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ndParaRPr>
          </a:p>
        </p:txBody>
      </p:sp>
      <p:sp>
        <p:nvSpPr>
          <p:cNvPr id="31" name="矩形 30"/>
          <p:cNvSpPr/>
          <p:nvPr/>
        </p:nvSpPr>
        <p:spPr bwMode="auto">
          <a:xfrm>
            <a:off x="5040313" y="4505325"/>
            <a:ext cx="2020887" cy="337185"/>
          </a:xfrm>
          <a:prstGeom prst="rect">
            <a:avLst/>
          </a:prstGeom>
        </p:spPr>
        <p:txBody>
          <a:bodyPr>
            <a:spAutoFit/>
          </a:bodyPr>
          <a:lstStyle/>
          <a:p>
            <a:pPr eaLnBrk="1" fontAlgn="auto" hangingPunct="1">
              <a:spcBef>
                <a:spcPts val="0"/>
              </a:spcBef>
              <a:spcAft>
                <a:spcPts val="0"/>
              </a:spcAft>
              <a:defRPr/>
            </a:pPr>
            <a:r>
              <a:rPr lang="zh-CN" altLang="en-US" sz="1600" dirty="0">
                <a:solidFill>
                  <a:schemeClr val="tx1">
                    <a:lumMod val="75000"/>
                    <a:lumOff val="25000"/>
                  </a:schemeClr>
                </a:solidFill>
                <a:latin typeface="微软雅黑" panose="020B0503020204020204" pitchFamily="34" charset="-122"/>
              </a:rPr>
              <a:t>成果形式三</a:t>
            </a:r>
            <a:endParaRPr lang="zh-CN" altLang="en-US" sz="1600" dirty="0">
              <a:solidFill>
                <a:schemeClr val="tx1">
                  <a:lumMod val="75000"/>
                  <a:lumOff val="25000"/>
                </a:schemeClr>
              </a:solidFill>
              <a:latin typeface="微软雅黑" panose="020B0503020204020204" pitchFamily="34" charset="-122"/>
            </a:endParaRPr>
          </a:p>
        </p:txBody>
      </p:sp>
      <p:grpSp>
        <p:nvGrpSpPr>
          <p:cNvPr id="47122" name="组合 32"/>
          <p:cNvGrpSpPr>
            <a:grpSpLocks noChangeAspect="1"/>
          </p:cNvGrpSpPr>
          <p:nvPr/>
        </p:nvGrpSpPr>
        <p:grpSpPr bwMode="auto">
          <a:xfrm>
            <a:off x="314325" y="1147763"/>
            <a:ext cx="468313" cy="468312"/>
            <a:chOff x="1928879" y="1944350"/>
            <a:chExt cx="1129689" cy="1129689"/>
          </a:xfrm>
        </p:grpSpPr>
        <p:sp>
          <p:nvSpPr>
            <p:cNvPr id="34" name="椭圆 3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5"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47123" name="图片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9154" name="组合 16"/>
          <p:cNvGrpSpPr/>
          <p:nvPr/>
        </p:nvGrpSpPr>
        <p:grpSpPr bwMode="auto">
          <a:xfrm>
            <a:off x="552450" y="1846263"/>
            <a:ext cx="8039100" cy="891540"/>
            <a:chOff x="552805" y="1098842"/>
            <a:chExt cx="8038391" cy="891428"/>
          </a:xfrm>
        </p:grpSpPr>
        <p:sp>
          <p:nvSpPr>
            <p:cNvPr id="18" name="TextBox 30"/>
            <p:cNvSpPr txBox="1"/>
            <p:nvPr/>
          </p:nvSpPr>
          <p:spPr>
            <a:xfrm>
              <a:off x="611538" y="1098842"/>
              <a:ext cx="894001" cy="306667"/>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85000"/>
                      <a:lumOff val="15000"/>
                    </a:schemeClr>
                  </a:solidFill>
                  <a:latin typeface="微软雅黑" panose="020B0503020204020204" pitchFamily="34" charset="-122"/>
                </a:rPr>
                <a:t>添加标题</a:t>
              </a:r>
              <a:endParaRPr lang="zh-CN" altLang="en-US" sz="1400" dirty="0">
                <a:solidFill>
                  <a:schemeClr val="tx1">
                    <a:lumMod val="85000"/>
                    <a:lumOff val="15000"/>
                  </a:schemeClr>
                </a:solidFill>
                <a:latin typeface="微软雅黑" panose="020B0503020204020204" pitchFamily="34" charset="-122"/>
              </a:endParaRPr>
            </a:p>
          </p:txBody>
        </p:sp>
        <p:sp>
          <p:nvSpPr>
            <p:cNvPr id="19" name="TextBox 29"/>
            <p:cNvSpPr txBox="1"/>
            <p:nvPr/>
          </p:nvSpPr>
          <p:spPr>
            <a:xfrm>
              <a:off x="552805" y="1419477"/>
              <a:ext cx="8038391" cy="570793"/>
            </a:xfrm>
            <a:prstGeom prst="rect">
              <a:avLst/>
            </a:prstGeom>
            <a:noFill/>
          </p:spPr>
          <p:txBody>
            <a:bodyPr>
              <a:spAutoFit/>
            </a:bodyPr>
            <a:lstStyle/>
            <a:p>
              <a:pPr eaLnBrk="1" fontAlgn="auto" hangingPunct="1">
                <a:lnSpc>
                  <a:spcPct val="130000"/>
                </a:lnSpc>
                <a:spcBef>
                  <a:spcPts val="0"/>
                </a:spcBef>
                <a:spcAft>
                  <a:spcPts val="0"/>
                </a:spcAft>
                <a:defRPr/>
              </a:pPr>
              <a:r>
                <a:rPr lang="zh-CN" altLang="en-US" sz="1200" dirty="0">
                  <a:solidFill>
                    <a:schemeClr val="tx1">
                      <a:lumMod val="95000"/>
                      <a:lumOff val="5000"/>
                    </a:schemeClr>
                  </a:solidFill>
                  <a:latin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tx1">
                    <a:lumMod val="95000"/>
                    <a:lumOff val="5000"/>
                  </a:schemeClr>
                </a:solidFill>
                <a:latin typeface="微软雅黑" panose="020B0503020204020204" pitchFamily="34" charset="-122"/>
              </a:endParaRPr>
            </a:p>
          </p:txBody>
        </p:sp>
      </p:grpSp>
      <p:graphicFrame>
        <p:nvGraphicFramePr>
          <p:cNvPr id="20" name="表格 19"/>
          <p:cNvGraphicFramePr>
            <a:graphicFrameLocks noGrp="1"/>
          </p:cNvGraphicFramePr>
          <p:nvPr/>
        </p:nvGraphicFramePr>
        <p:xfrm>
          <a:off x="628650" y="3035300"/>
          <a:ext cx="7805420" cy="2200275"/>
        </p:xfrm>
        <a:graphic>
          <a:graphicData uri="http://schemas.openxmlformats.org/drawingml/2006/table">
            <a:tbl>
              <a:tblPr/>
              <a:tblGrid>
                <a:gridCol w="641350"/>
                <a:gridCol w="1358900"/>
                <a:gridCol w="863600"/>
                <a:gridCol w="1370965"/>
                <a:gridCol w="2564130"/>
                <a:gridCol w="1006475"/>
              </a:tblGrid>
              <a:tr h="355600">
                <a:tc gridSpan="6">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点击添加标题</a:t>
                      </a:r>
                      <a:endParaRPr kumimoji="0" lang="zh-CN" altLang="en-US" sz="15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A3A3A"/>
                    </a:solidFill>
                  </a:tcPr>
                </a:tc>
                <a:tc hMerge="1">
                  <a:tcPr/>
                </a:tc>
                <a:tc hMerge="1">
                  <a:tcPr/>
                </a:tc>
                <a:tc hMerge="1">
                  <a:tcPr/>
                </a:tc>
                <a:tc hMerge="1">
                  <a:tcPr/>
                </a:tc>
                <a:tc hMerge="1">
                  <a:tcPr/>
                </a:tc>
              </a:tr>
              <a:tr h="263525">
                <a:tc gridSpan="6">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  时间：</a:t>
                      </a:r>
                      <a:r>
                        <a:rPr kumimoji="0" lang="en-US" altLang="zh-CN"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20XX</a:t>
                      </a: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年</a:t>
                      </a:r>
                      <a:r>
                        <a:rPr kumimoji="0" lang="en-US" altLang="zh-CN"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X</a:t>
                      </a: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月</a:t>
                      </a:r>
                      <a:r>
                        <a:rPr kumimoji="0" lang="en-US" altLang="zh-CN"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XX</a:t>
                      </a: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日 </a:t>
                      </a:r>
                      <a:r>
                        <a:rPr kumimoji="0" lang="en-US" altLang="zh-CN"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 X</a:t>
                      </a: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月</a:t>
                      </a:r>
                      <a:r>
                        <a:rPr kumimoji="0" lang="en-US" altLang="zh-CN"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XX</a:t>
                      </a: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日</a:t>
                      </a:r>
                      <a:endPar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hMerge="1">
                  <a:tcPr/>
                </a:tc>
                <a:tc hMerge="1">
                  <a:tcPr/>
                </a:tc>
                <a:tc hMerge="1">
                  <a:tcPr/>
                </a:tc>
                <a:tc hMerge="1">
                  <a:tcPr/>
                </a:tc>
                <a:tc hMerge="1">
                  <a:tcPr/>
                </a:tc>
              </a:tr>
              <a:tr h="263525">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序号</a:t>
                      </a:r>
                      <a:endPar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工作任务</a:t>
                      </a:r>
                      <a:endPar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日期</a:t>
                      </a:r>
                      <a:endPar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目的</a:t>
                      </a:r>
                      <a:endPar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网站</a:t>
                      </a:r>
                      <a:endPar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备注</a:t>
                      </a:r>
                      <a:endParaRPr kumimoji="0" lang="zh-CN" altLang="en-US" sz="12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r>
              <a:tr h="263525">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en-US" altLang="zh-CN" sz="11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1</a:t>
                      </a:r>
                      <a:endParaRPr kumimoji="0" lang="en-US" altLang="zh-CN" sz="11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l"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r>
              <a:tr h="263525">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en-US" altLang="zh-CN" sz="11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2</a:t>
                      </a:r>
                      <a:endParaRPr kumimoji="0" lang="en-US" altLang="zh-CN" sz="11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l"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r>
              <a:tr h="263525">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en-US" altLang="zh-CN" sz="11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3</a:t>
                      </a:r>
                      <a:endParaRPr kumimoji="0" lang="en-US" altLang="zh-CN" sz="11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l"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r>
              <a:tr h="263525">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en-US" altLang="zh-CN" sz="11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4</a:t>
                      </a:r>
                      <a:endParaRPr kumimoji="0" lang="en-US" altLang="zh-CN" sz="11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l"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r>
              <a:tr h="263525">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r>
                        <a:rPr kumimoji="0" lang="en-US" altLang="zh-CN" sz="11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rPr>
                        <a:t>5</a:t>
                      </a:r>
                      <a:endParaRPr kumimoji="0" lang="en-US" altLang="zh-CN" sz="1100" b="0" i="0" u="none" strike="noStrike" cap="none" normalizeH="0" baseline="0">
                        <a:ln>
                          <a:noFill/>
                        </a:ln>
                        <a:solidFill>
                          <a:srgbClr val="262626"/>
                        </a:solidFill>
                        <a:effectLst/>
                        <a:latin typeface="微软雅黑" panose="020B0503020204020204" pitchFamily="34" charset="-122"/>
                        <a:ea typeface="微软雅黑" panose="020B0503020204020204" pitchFamily="34"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l"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lvl1pPr>
                        <a:lnSpc>
                          <a:spcPct val="90000"/>
                        </a:lnSpc>
                        <a:spcBef>
                          <a:spcPts val="750"/>
                        </a:spcBef>
                        <a:buFont typeface="Arial" panose="020B0604020202020204" pitchFamily="34" charset="0"/>
                        <a:defRPr sz="19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ctr" latinLnBrk="0" hangingPunct="1">
                        <a:lnSpc>
                          <a:spcPct val="100000"/>
                        </a:lnSpc>
                        <a:spcBef>
                          <a:spcPct val="0"/>
                        </a:spcBef>
                        <a:spcAft>
                          <a:spcPct val="0"/>
                        </a:spcAft>
                        <a:buClrTx/>
                        <a:buSzTx/>
                        <a:buFontTx/>
                        <a:buNone/>
                      </a:pPr>
                      <a:endParaRPr kumimoji="0" lang="zh-CN" altLang="en-US" sz="800" b="0" i="0" u="none" strike="noStrike" cap="none" normalizeH="0" baseline="0">
                        <a:ln>
                          <a:noFill/>
                        </a:ln>
                        <a:solidFill>
                          <a:srgbClr val="262626"/>
                        </a:solidFill>
                        <a:effectLst/>
                        <a:latin typeface="华文楷体" panose="02010600040101010101" pitchFamily="2" charset="-122"/>
                        <a:ea typeface="华文楷体" panose="02010600040101010101" pitchFamily="2" charset="-122"/>
                      </a:endParaRPr>
                    </a:p>
                  </a:txBody>
                  <a:tcPr marL="4807" marR="4807" marT="360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r>
            </a:tbl>
          </a:graphicData>
        </a:graphic>
      </p:graphicFrame>
      <p:sp>
        <p:nvSpPr>
          <p:cNvPr id="49210" name="文本框 6"/>
          <p:cNvSpPr txBox="1">
            <a:spLocks noChangeArrowheads="1"/>
          </p:cNvSpPr>
          <p:nvPr/>
        </p:nvSpPr>
        <p:spPr bwMode="auto">
          <a:xfrm>
            <a:off x="782638" y="1138238"/>
            <a:ext cx="17224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研究思路</a:t>
            </a:r>
            <a:endParaRPr lang="zh-CN" altLang="en-US" sz="2400" b="1"/>
          </a:p>
        </p:txBody>
      </p:sp>
      <p:grpSp>
        <p:nvGrpSpPr>
          <p:cNvPr id="49211" name="组合 7"/>
          <p:cNvGrpSpPr>
            <a:grpSpLocks noChangeAspect="1"/>
          </p:cNvGrpSpPr>
          <p:nvPr/>
        </p:nvGrpSpPr>
        <p:grpSpPr bwMode="auto">
          <a:xfrm>
            <a:off x="314325" y="1147763"/>
            <a:ext cx="468313" cy="468312"/>
            <a:chOff x="1928879" y="1944350"/>
            <a:chExt cx="1129689" cy="1129689"/>
          </a:xfrm>
        </p:grpSpPr>
        <p:sp>
          <p:nvSpPr>
            <p:cNvPr id="9" name="椭圆 8"/>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10"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4921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形状 2"/>
          <p:cNvSpPr/>
          <p:nvPr/>
        </p:nvSpPr>
        <p:spPr>
          <a:xfrm>
            <a:off x="1900238" y="2928938"/>
            <a:ext cx="1525587" cy="1527175"/>
          </a:xfrm>
          <a:prstGeom prst="leftCircularArrow">
            <a:avLst>
              <a:gd name="adj1" fmla="val 2837"/>
              <a:gd name="adj2" fmla="val 346575"/>
              <a:gd name="adj3" fmla="val 2122086"/>
              <a:gd name="adj4" fmla="val 9024489"/>
              <a:gd name="adj5" fmla="val 3310"/>
            </a:avLst>
          </a:prstGeom>
          <a:solidFill>
            <a:srgbClr val="404040"/>
          </a:solidFill>
          <a:ln>
            <a:solidFill>
              <a:schemeClr val="accent6">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51203" name="组合 34"/>
          <p:cNvGrpSpPr/>
          <p:nvPr/>
        </p:nvGrpSpPr>
        <p:grpSpPr bwMode="auto">
          <a:xfrm>
            <a:off x="1087438" y="2614613"/>
            <a:ext cx="1587500" cy="1431925"/>
            <a:chOff x="1087372" y="1757964"/>
            <a:chExt cx="1587583" cy="1431012"/>
          </a:xfrm>
        </p:grpSpPr>
        <p:sp>
          <p:nvSpPr>
            <p:cNvPr id="2" name="任意多边形 1"/>
            <p:cNvSpPr/>
            <p:nvPr/>
          </p:nvSpPr>
          <p:spPr>
            <a:xfrm>
              <a:off x="1087372" y="1757964"/>
              <a:ext cx="1428825" cy="1178760"/>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lstStyle/>
            <a:p>
              <a:pPr marL="0" lvl="1" indent="0" defTabSz="1066800" eaLnBrk="1" fontAlgn="auto" hangingPunct="1">
                <a:lnSpc>
                  <a:spcPct val="150000"/>
                </a:lnSpc>
                <a:spcAft>
                  <a:spcPct val="15000"/>
                </a:spcAft>
                <a:defRPr/>
              </a:pPr>
              <a:r>
                <a:rPr lang="zh-CN" altLang="en-US" sz="1000" dirty="0">
                  <a:latin typeface="微软雅黑" panose="020B0503020204020204" pitchFamily="34" charset="-122"/>
                </a:rPr>
                <a:t>您的内容打在这里，或者通过复制您的文本后，在此框中选择粘贴</a:t>
              </a:r>
              <a:endParaRPr lang="zh-CN" altLang="en-US" sz="900" dirty="0"/>
            </a:p>
          </p:txBody>
        </p:sp>
        <p:sp>
          <p:nvSpPr>
            <p:cNvPr id="4" name="任意多边形 3"/>
            <p:cNvSpPr/>
            <p:nvPr/>
          </p:nvSpPr>
          <p:spPr>
            <a:xfrm>
              <a:off x="1404889" y="2684473"/>
              <a:ext cx="1270066" cy="504503"/>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lumMod val="75000"/>
              </a:schemeClr>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6228" tIns="49083" rIns="66228" bIns="49083" spcCol="1270" anchor="ctr"/>
            <a:lstStyle/>
            <a:p>
              <a:pPr algn="ctr" defTabSz="1200150" eaLnBrk="1" fontAlgn="auto" hangingPunct="1">
                <a:lnSpc>
                  <a:spcPct val="90000"/>
                </a:lnSpc>
                <a:spcAft>
                  <a:spcPct val="35000"/>
                </a:spcAft>
                <a:defRPr/>
              </a:pPr>
              <a:r>
                <a:rPr lang="zh-CN" altLang="en-US" sz="1200" dirty="0"/>
                <a:t>添加标题文字</a:t>
              </a:r>
              <a:endParaRPr lang="zh-CN" altLang="en-US" sz="1200" dirty="0"/>
            </a:p>
          </p:txBody>
        </p:sp>
      </p:grpSp>
      <p:sp>
        <p:nvSpPr>
          <p:cNvPr id="6" name="环形箭头 5"/>
          <p:cNvSpPr/>
          <p:nvPr/>
        </p:nvSpPr>
        <p:spPr>
          <a:xfrm>
            <a:off x="3681413" y="1906588"/>
            <a:ext cx="1709737" cy="1709737"/>
          </a:xfrm>
          <a:prstGeom prst="circularArrow">
            <a:avLst>
              <a:gd name="adj1" fmla="val 2534"/>
              <a:gd name="adj2" fmla="val 307384"/>
              <a:gd name="adj3" fmla="val 19517105"/>
              <a:gd name="adj4" fmla="val 12575511"/>
              <a:gd name="adj5" fmla="val 2957"/>
            </a:avLst>
          </a:prstGeom>
          <a:solidFill>
            <a:srgbClr val="404040"/>
          </a:solidFill>
          <a:ln>
            <a:solidFill>
              <a:schemeClr val="accent6"/>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形状 8"/>
          <p:cNvSpPr/>
          <p:nvPr/>
        </p:nvSpPr>
        <p:spPr>
          <a:xfrm>
            <a:off x="5487988" y="2928938"/>
            <a:ext cx="1525587" cy="1527175"/>
          </a:xfrm>
          <a:prstGeom prst="leftCircularArrow">
            <a:avLst>
              <a:gd name="adj1" fmla="val 2837"/>
              <a:gd name="adj2" fmla="val 346575"/>
              <a:gd name="adj3" fmla="val 2122086"/>
              <a:gd name="adj4" fmla="val 9024489"/>
              <a:gd name="adj5" fmla="val 3310"/>
            </a:avLst>
          </a:prstGeom>
          <a:solidFill>
            <a:srgbClr val="404040"/>
          </a:solidFill>
          <a:ln>
            <a:solidFill>
              <a:schemeClr val="accent6">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51206" name="组合 36"/>
          <p:cNvGrpSpPr/>
          <p:nvPr/>
        </p:nvGrpSpPr>
        <p:grpSpPr bwMode="auto">
          <a:xfrm>
            <a:off x="4675188" y="2614613"/>
            <a:ext cx="1587500" cy="1431925"/>
            <a:chOff x="4675155" y="1757964"/>
            <a:chExt cx="1587581" cy="1431012"/>
          </a:xfrm>
        </p:grpSpPr>
        <p:sp>
          <p:nvSpPr>
            <p:cNvPr id="8" name="任意多边形 7"/>
            <p:cNvSpPr/>
            <p:nvPr/>
          </p:nvSpPr>
          <p:spPr>
            <a:xfrm>
              <a:off x="4675155" y="1757964"/>
              <a:ext cx="1428823" cy="1178760"/>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lstStyle/>
            <a:p>
              <a:pPr marL="0" lvl="1" indent="0" defTabSz="1066800" eaLnBrk="1" fontAlgn="auto" hangingPunct="1">
                <a:lnSpc>
                  <a:spcPct val="150000"/>
                </a:lnSpc>
                <a:spcAft>
                  <a:spcPct val="15000"/>
                </a:spcAft>
                <a:defRPr/>
              </a:pPr>
              <a:r>
                <a:rPr lang="zh-CN" altLang="en-US" sz="1000" dirty="0">
                  <a:latin typeface="微软雅黑" panose="020B0503020204020204" pitchFamily="34" charset="-122"/>
                </a:rPr>
                <a:t>您的内容打在这里，或者通过复制您的文本后，在此框中选择粘贴</a:t>
              </a:r>
              <a:endParaRPr lang="zh-CN" altLang="en-US" sz="900" dirty="0"/>
            </a:p>
          </p:txBody>
        </p:sp>
        <p:sp>
          <p:nvSpPr>
            <p:cNvPr id="10" name="任意多边形 9"/>
            <p:cNvSpPr/>
            <p:nvPr/>
          </p:nvSpPr>
          <p:spPr>
            <a:xfrm>
              <a:off x="4992671" y="2684473"/>
              <a:ext cx="1270065" cy="504503"/>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lumMod val="75000"/>
              </a:schemeClr>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zh-CN" altLang="en-US" sz="1200" dirty="0"/>
                <a:t>添加标题文字</a:t>
              </a:r>
              <a:endParaRPr lang="zh-CN" altLang="en-US" sz="1200" dirty="0"/>
            </a:p>
          </p:txBody>
        </p:sp>
      </p:grpSp>
      <p:grpSp>
        <p:nvGrpSpPr>
          <p:cNvPr id="51207" name="组合 32"/>
          <p:cNvGrpSpPr/>
          <p:nvPr/>
        </p:nvGrpSpPr>
        <p:grpSpPr bwMode="auto">
          <a:xfrm>
            <a:off x="4672013" y="4860925"/>
            <a:ext cx="2071687" cy="597218"/>
            <a:chOff x="4671292" y="4003427"/>
            <a:chExt cx="2072775" cy="596834"/>
          </a:xfrm>
        </p:grpSpPr>
        <p:sp>
          <p:nvSpPr>
            <p:cNvPr id="17" name="任意多边形 16"/>
            <p:cNvSpPr/>
            <p:nvPr/>
          </p:nvSpPr>
          <p:spPr>
            <a:xfrm>
              <a:off x="4671292" y="4003427"/>
              <a:ext cx="503501" cy="504500"/>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accent6">
                <a:lumMod val="75000"/>
              </a:schemeClr>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p>
          </p:txBody>
        </p:sp>
        <p:sp>
          <p:nvSpPr>
            <p:cNvPr id="18" name="矩形 17"/>
            <p:cNvSpPr/>
            <p:nvPr/>
          </p:nvSpPr>
          <p:spPr>
            <a:xfrm>
              <a:off x="5230385" y="4093857"/>
              <a:ext cx="1513682" cy="506404"/>
            </a:xfrm>
            <a:prstGeom prst="rect">
              <a:avLst/>
            </a:prstGeom>
          </p:spPr>
          <p:txBody>
            <a:bodyPr>
              <a:spAutoFit/>
            </a:bodyPr>
            <a:lstStyle/>
            <a:p>
              <a:pPr eaLnBrk="1" fontAlgn="auto" hangingPunct="1">
                <a:spcBef>
                  <a:spcPts val="0"/>
                </a:spcBef>
                <a:spcAft>
                  <a:spcPts val="0"/>
                </a:spcAft>
                <a:defRPr/>
              </a:pPr>
              <a:r>
                <a:rPr lang="zh-CN" altLang="en-US" sz="900" dirty="0">
                  <a:latin typeface="微软雅黑" panose="020B0503020204020204" pitchFamily="34" charset="-122"/>
                </a:rPr>
                <a:t>您的内容打在这里，或者通过复制您的文本后，在此框中选择粘贴</a:t>
              </a:r>
              <a:endParaRPr lang="zh-CN" altLang="en-US" sz="825" dirty="0">
                <a:latin typeface="+mn-lt"/>
                <a:ea typeface="+mn-ea"/>
              </a:endParaRPr>
            </a:p>
          </p:txBody>
        </p:sp>
        <p:sp>
          <p:nvSpPr>
            <p:cNvPr id="21" name="Freeform 538"/>
            <p:cNvSpPr>
              <a:spLocks noEditPoints="1"/>
            </p:cNvSpPr>
            <p:nvPr/>
          </p:nvSpPr>
          <p:spPr bwMode="auto">
            <a:xfrm>
              <a:off x="4765003" y="4125586"/>
              <a:ext cx="330373" cy="314123"/>
            </a:xfrm>
            <a:custGeom>
              <a:avLst/>
              <a:gdLst>
                <a:gd name="T0" fmla="*/ 131 w 200"/>
                <a:gd name="T1" fmla="*/ 0 h 191"/>
                <a:gd name="T2" fmla="*/ 69 w 200"/>
                <a:gd name="T3" fmla="*/ 0 h 191"/>
                <a:gd name="T4" fmla="*/ 0 w 200"/>
                <a:gd name="T5" fmla="*/ 75 h 191"/>
                <a:gd name="T6" fmla="*/ 59 w 200"/>
                <a:gd name="T7" fmla="*/ 148 h 191"/>
                <a:gd name="T8" fmla="*/ 59 w 200"/>
                <a:gd name="T9" fmla="*/ 183 h 191"/>
                <a:gd name="T10" fmla="*/ 64 w 200"/>
                <a:gd name="T11" fmla="*/ 190 h 191"/>
                <a:gd name="T12" fmla="*/ 67 w 200"/>
                <a:gd name="T13" fmla="*/ 191 h 191"/>
                <a:gd name="T14" fmla="*/ 73 w 200"/>
                <a:gd name="T15" fmla="*/ 188 h 191"/>
                <a:gd name="T16" fmla="*/ 111 w 200"/>
                <a:gd name="T17" fmla="*/ 149 h 191"/>
                <a:gd name="T18" fmla="*/ 131 w 200"/>
                <a:gd name="T19" fmla="*/ 149 h 191"/>
                <a:gd name="T20" fmla="*/ 200 w 200"/>
                <a:gd name="T21" fmla="*/ 75 h 191"/>
                <a:gd name="T22" fmla="*/ 131 w 200"/>
                <a:gd name="T23" fmla="*/ 0 h 191"/>
                <a:gd name="T24" fmla="*/ 93 w 200"/>
                <a:gd name="T25" fmla="*/ 73 h 191"/>
                <a:gd name="T26" fmla="*/ 85 w 200"/>
                <a:gd name="T27" fmla="*/ 103 h 191"/>
                <a:gd name="T28" fmla="*/ 63 w 200"/>
                <a:gd name="T29" fmla="*/ 111 h 191"/>
                <a:gd name="T30" fmla="*/ 61 w 200"/>
                <a:gd name="T31" fmla="*/ 110 h 191"/>
                <a:gd name="T32" fmla="*/ 61 w 200"/>
                <a:gd name="T33" fmla="*/ 98 h 191"/>
                <a:gd name="T34" fmla="*/ 63 w 200"/>
                <a:gd name="T35" fmla="*/ 97 h 191"/>
                <a:gd name="T36" fmla="*/ 74 w 200"/>
                <a:gd name="T37" fmla="*/ 82 h 191"/>
                <a:gd name="T38" fmla="*/ 74 w 200"/>
                <a:gd name="T39" fmla="*/ 77 h 191"/>
                <a:gd name="T40" fmla="*/ 56 w 200"/>
                <a:gd name="T41" fmla="*/ 77 h 191"/>
                <a:gd name="T42" fmla="*/ 55 w 200"/>
                <a:gd name="T43" fmla="*/ 76 h 191"/>
                <a:gd name="T44" fmla="*/ 55 w 200"/>
                <a:gd name="T45" fmla="*/ 43 h 191"/>
                <a:gd name="T46" fmla="*/ 56 w 200"/>
                <a:gd name="T47" fmla="*/ 42 h 191"/>
                <a:gd name="T48" fmla="*/ 91 w 200"/>
                <a:gd name="T49" fmla="*/ 42 h 191"/>
                <a:gd name="T50" fmla="*/ 93 w 200"/>
                <a:gd name="T51" fmla="*/ 43 h 191"/>
                <a:gd name="T52" fmla="*/ 93 w 200"/>
                <a:gd name="T53" fmla="*/ 73 h 191"/>
                <a:gd name="T54" fmla="*/ 146 w 200"/>
                <a:gd name="T55" fmla="*/ 73 h 191"/>
                <a:gd name="T56" fmla="*/ 138 w 200"/>
                <a:gd name="T57" fmla="*/ 103 h 191"/>
                <a:gd name="T58" fmla="*/ 116 w 200"/>
                <a:gd name="T59" fmla="*/ 111 h 191"/>
                <a:gd name="T60" fmla="*/ 114 w 200"/>
                <a:gd name="T61" fmla="*/ 110 h 191"/>
                <a:gd name="T62" fmla="*/ 114 w 200"/>
                <a:gd name="T63" fmla="*/ 98 h 191"/>
                <a:gd name="T64" fmla="*/ 116 w 200"/>
                <a:gd name="T65" fmla="*/ 97 h 191"/>
                <a:gd name="T66" fmla="*/ 127 w 200"/>
                <a:gd name="T67" fmla="*/ 82 h 191"/>
                <a:gd name="T68" fmla="*/ 127 w 200"/>
                <a:gd name="T69" fmla="*/ 77 h 191"/>
                <a:gd name="T70" fmla="*/ 109 w 200"/>
                <a:gd name="T71" fmla="*/ 77 h 191"/>
                <a:gd name="T72" fmla="*/ 108 w 200"/>
                <a:gd name="T73" fmla="*/ 76 h 191"/>
                <a:gd name="T74" fmla="*/ 108 w 200"/>
                <a:gd name="T75" fmla="*/ 43 h 191"/>
                <a:gd name="T76" fmla="*/ 109 w 200"/>
                <a:gd name="T77" fmla="*/ 42 h 191"/>
                <a:gd name="T78" fmla="*/ 144 w 200"/>
                <a:gd name="T79" fmla="*/ 42 h 191"/>
                <a:gd name="T80" fmla="*/ 146 w 200"/>
                <a:gd name="T81" fmla="*/ 43 h 191"/>
                <a:gd name="T82" fmla="*/ 146 w 200"/>
                <a:gd name="T83" fmla="*/ 7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 h="191">
                  <a:moveTo>
                    <a:pt x="131" y="0"/>
                  </a:moveTo>
                  <a:cubicBezTo>
                    <a:pt x="69" y="0"/>
                    <a:pt x="69" y="0"/>
                    <a:pt x="69" y="0"/>
                  </a:cubicBezTo>
                  <a:cubicBezTo>
                    <a:pt x="31" y="0"/>
                    <a:pt x="0" y="33"/>
                    <a:pt x="0" y="75"/>
                  </a:cubicBezTo>
                  <a:cubicBezTo>
                    <a:pt x="0" y="112"/>
                    <a:pt x="26" y="143"/>
                    <a:pt x="59" y="148"/>
                  </a:cubicBezTo>
                  <a:cubicBezTo>
                    <a:pt x="59" y="183"/>
                    <a:pt x="59" y="183"/>
                    <a:pt x="59" y="183"/>
                  </a:cubicBezTo>
                  <a:cubicBezTo>
                    <a:pt x="59" y="186"/>
                    <a:pt x="61" y="189"/>
                    <a:pt x="64" y="190"/>
                  </a:cubicBezTo>
                  <a:cubicBezTo>
                    <a:pt x="65" y="191"/>
                    <a:pt x="66" y="191"/>
                    <a:pt x="67" y="191"/>
                  </a:cubicBezTo>
                  <a:cubicBezTo>
                    <a:pt x="70" y="191"/>
                    <a:pt x="72" y="190"/>
                    <a:pt x="73" y="188"/>
                  </a:cubicBezTo>
                  <a:cubicBezTo>
                    <a:pt x="111" y="149"/>
                    <a:pt x="111" y="149"/>
                    <a:pt x="111" y="149"/>
                  </a:cubicBezTo>
                  <a:cubicBezTo>
                    <a:pt x="131" y="149"/>
                    <a:pt x="131" y="149"/>
                    <a:pt x="131" y="149"/>
                  </a:cubicBezTo>
                  <a:cubicBezTo>
                    <a:pt x="169" y="149"/>
                    <a:pt x="200" y="116"/>
                    <a:pt x="200" y="75"/>
                  </a:cubicBezTo>
                  <a:cubicBezTo>
                    <a:pt x="200" y="33"/>
                    <a:pt x="169" y="0"/>
                    <a:pt x="131" y="0"/>
                  </a:cubicBezTo>
                  <a:close/>
                  <a:moveTo>
                    <a:pt x="93" y="73"/>
                  </a:moveTo>
                  <a:cubicBezTo>
                    <a:pt x="93" y="87"/>
                    <a:pt x="90" y="97"/>
                    <a:pt x="85" y="103"/>
                  </a:cubicBezTo>
                  <a:cubicBezTo>
                    <a:pt x="79" y="108"/>
                    <a:pt x="72" y="111"/>
                    <a:pt x="63" y="111"/>
                  </a:cubicBezTo>
                  <a:cubicBezTo>
                    <a:pt x="62" y="111"/>
                    <a:pt x="61" y="111"/>
                    <a:pt x="61" y="110"/>
                  </a:cubicBezTo>
                  <a:cubicBezTo>
                    <a:pt x="61" y="98"/>
                    <a:pt x="61" y="98"/>
                    <a:pt x="61" y="98"/>
                  </a:cubicBezTo>
                  <a:cubicBezTo>
                    <a:pt x="61" y="98"/>
                    <a:pt x="62" y="97"/>
                    <a:pt x="63" y="97"/>
                  </a:cubicBezTo>
                  <a:cubicBezTo>
                    <a:pt x="70" y="97"/>
                    <a:pt x="74" y="92"/>
                    <a:pt x="74" y="82"/>
                  </a:cubicBezTo>
                  <a:cubicBezTo>
                    <a:pt x="74" y="77"/>
                    <a:pt x="74" y="77"/>
                    <a:pt x="74" y="77"/>
                  </a:cubicBezTo>
                  <a:cubicBezTo>
                    <a:pt x="56" y="77"/>
                    <a:pt x="56" y="77"/>
                    <a:pt x="56" y="77"/>
                  </a:cubicBezTo>
                  <a:cubicBezTo>
                    <a:pt x="55" y="77"/>
                    <a:pt x="55" y="76"/>
                    <a:pt x="55" y="76"/>
                  </a:cubicBezTo>
                  <a:cubicBezTo>
                    <a:pt x="55" y="43"/>
                    <a:pt x="55" y="43"/>
                    <a:pt x="55" y="43"/>
                  </a:cubicBezTo>
                  <a:cubicBezTo>
                    <a:pt x="55" y="43"/>
                    <a:pt x="55" y="42"/>
                    <a:pt x="56" y="42"/>
                  </a:cubicBezTo>
                  <a:cubicBezTo>
                    <a:pt x="91" y="42"/>
                    <a:pt x="91" y="42"/>
                    <a:pt x="91" y="42"/>
                  </a:cubicBezTo>
                  <a:cubicBezTo>
                    <a:pt x="92" y="42"/>
                    <a:pt x="93" y="43"/>
                    <a:pt x="93" y="43"/>
                  </a:cubicBezTo>
                  <a:lnTo>
                    <a:pt x="93" y="73"/>
                  </a:lnTo>
                  <a:close/>
                  <a:moveTo>
                    <a:pt x="146" y="73"/>
                  </a:moveTo>
                  <a:cubicBezTo>
                    <a:pt x="146" y="87"/>
                    <a:pt x="143" y="97"/>
                    <a:pt x="138" y="103"/>
                  </a:cubicBezTo>
                  <a:cubicBezTo>
                    <a:pt x="132" y="108"/>
                    <a:pt x="125" y="111"/>
                    <a:pt x="116" y="111"/>
                  </a:cubicBezTo>
                  <a:cubicBezTo>
                    <a:pt x="115" y="111"/>
                    <a:pt x="114" y="111"/>
                    <a:pt x="114" y="110"/>
                  </a:cubicBezTo>
                  <a:cubicBezTo>
                    <a:pt x="114" y="98"/>
                    <a:pt x="114" y="98"/>
                    <a:pt x="114" y="98"/>
                  </a:cubicBezTo>
                  <a:cubicBezTo>
                    <a:pt x="114" y="98"/>
                    <a:pt x="115" y="97"/>
                    <a:pt x="116" y="97"/>
                  </a:cubicBezTo>
                  <a:cubicBezTo>
                    <a:pt x="123" y="97"/>
                    <a:pt x="127" y="92"/>
                    <a:pt x="127" y="82"/>
                  </a:cubicBezTo>
                  <a:cubicBezTo>
                    <a:pt x="127" y="77"/>
                    <a:pt x="127" y="77"/>
                    <a:pt x="127" y="77"/>
                  </a:cubicBezTo>
                  <a:cubicBezTo>
                    <a:pt x="109" y="77"/>
                    <a:pt x="109" y="77"/>
                    <a:pt x="109" y="77"/>
                  </a:cubicBezTo>
                  <a:cubicBezTo>
                    <a:pt x="108" y="77"/>
                    <a:pt x="108" y="76"/>
                    <a:pt x="108" y="76"/>
                  </a:cubicBezTo>
                  <a:cubicBezTo>
                    <a:pt x="108" y="43"/>
                    <a:pt x="108" y="43"/>
                    <a:pt x="108" y="43"/>
                  </a:cubicBezTo>
                  <a:cubicBezTo>
                    <a:pt x="108" y="43"/>
                    <a:pt x="108" y="42"/>
                    <a:pt x="109" y="42"/>
                  </a:cubicBezTo>
                  <a:cubicBezTo>
                    <a:pt x="144" y="42"/>
                    <a:pt x="144" y="42"/>
                    <a:pt x="144" y="42"/>
                  </a:cubicBezTo>
                  <a:cubicBezTo>
                    <a:pt x="145" y="42"/>
                    <a:pt x="146" y="43"/>
                    <a:pt x="146" y="43"/>
                  </a:cubicBezTo>
                  <a:lnTo>
                    <a:pt x="146" y="73"/>
                  </a:ln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grpSp>
      <p:grpSp>
        <p:nvGrpSpPr>
          <p:cNvPr id="51208" name="组合 30"/>
          <p:cNvGrpSpPr/>
          <p:nvPr/>
        </p:nvGrpSpPr>
        <p:grpSpPr bwMode="auto">
          <a:xfrm>
            <a:off x="414338" y="4860925"/>
            <a:ext cx="2073275" cy="597218"/>
            <a:chOff x="414847" y="4003427"/>
            <a:chExt cx="2072775" cy="596834"/>
          </a:xfrm>
        </p:grpSpPr>
        <p:grpSp>
          <p:nvGrpSpPr>
            <p:cNvPr id="51231" name="组合 28"/>
            <p:cNvGrpSpPr/>
            <p:nvPr/>
          </p:nvGrpSpPr>
          <p:grpSpPr bwMode="auto">
            <a:xfrm>
              <a:off x="414847" y="4003427"/>
              <a:ext cx="2072775" cy="596834"/>
              <a:chOff x="414847" y="4003427"/>
              <a:chExt cx="2072775" cy="596834"/>
            </a:xfrm>
          </p:grpSpPr>
          <p:sp>
            <p:nvSpPr>
              <p:cNvPr id="13" name="任意多边形 12"/>
              <p:cNvSpPr/>
              <p:nvPr/>
            </p:nvSpPr>
            <p:spPr>
              <a:xfrm>
                <a:off x="414847" y="4003427"/>
                <a:ext cx="503116" cy="504500"/>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accent6">
                  <a:lumMod val="75000"/>
                </a:schemeClr>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6228" tIns="49083" rIns="66228" bIns="49083" spcCol="1270" anchor="ctr"/>
              <a:lstStyle/>
              <a:p>
                <a:pPr algn="ctr" defTabSz="1200150" eaLnBrk="1" fontAlgn="auto" hangingPunct="1">
                  <a:lnSpc>
                    <a:spcPct val="90000"/>
                  </a:lnSpc>
                  <a:spcAft>
                    <a:spcPct val="35000"/>
                  </a:spcAft>
                  <a:defRPr/>
                </a:pPr>
                <a:endParaRPr lang="zh-CN" altLang="en-US" sz="2700" dirty="0"/>
              </a:p>
            </p:txBody>
          </p:sp>
          <p:sp>
            <p:nvSpPr>
              <p:cNvPr id="14" name="矩形 13"/>
              <p:cNvSpPr/>
              <p:nvPr/>
            </p:nvSpPr>
            <p:spPr>
              <a:xfrm>
                <a:off x="973512" y="4093857"/>
                <a:ext cx="1514110" cy="506404"/>
              </a:xfrm>
              <a:prstGeom prst="rect">
                <a:avLst/>
              </a:prstGeom>
            </p:spPr>
            <p:txBody>
              <a:bodyPr>
                <a:spAutoFit/>
              </a:bodyPr>
              <a:lstStyle/>
              <a:p>
                <a:pPr eaLnBrk="1" fontAlgn="auto" hangingPunct="1">
                  <a:spcBef>
                    <a:spcPts val="0"/>
                  </a:spcBef>
                  <a:spcAft>
                    <a:spcPts val="0"/>
                  </a:spcAft>
                  <a:defRPr/>
                </a:pPr>
                <a:r>
                  <a:rPr lang="zh-CN" altLang="en-US" sz="900" dirty="0">
                    <a:latin typeface="微软雅黑" panose="020B0503020204020204" pitchFamily="34" charset="-122"/>
                  </a:rPr>
                  <a:t>您的内容打在这里，或者通过复制您的文本后，在此框中选择粘贴</a:t>
                </a:r>
                <a:endParaRPr lang="zh-CN" altLang="en-US" sz="825" dirty="0">
                  <a:latin typeface="+mn-lt"/>
                  <a:ea typeface="+mn-ea"/>
                </a:endParaRPr>
              </a:p>
            </p:txBody>
          </p:sp>
        </p:grpSp>
        <p:sp>
          <p:nvSpPr>
            <p:cNvPr id="22" name="Freeform 947"/>
            <p:cNvSpPr>
              <a:spLocks noEditPoints="1"/>
            </p:cNvSpPr>
            <p:nvPr/>
          </p:nvSpPr>
          <p:spPr bwMode="auto">
            <a:xfrm>
              <a:off x="503726" y="4125586"/>
              <a:ext cx="325359" cy="310950"/>
            </a:xfrm>
            <a:custGeom>
              <a:avLst/>
              <a:gdLst>
                <a:gd name="T0" fmla="*/ 67 w 197"/>
                <a:gd name="T1" fmla="*/ 189 h 189"/>
                <a:gd name="T2" fmla="*/ 64 w 197"/>
                <a:gd name="T3" fmla="*/ 188 h 189"/>
                <a:gd name="T4" fmla="*/ 58 w 197"/>
                <a:gd name="T5" fmla="*/ 181 h 189"/>
                <a:gd name="T6" fmla="*/ 58 w 197"/>
                <a:gd name="T7" fmla="*/ 147 h 189"/>
                <a:gd name="T8" fmla="*/ 0 w 197"/>
                <a:gd name="T9" fmla="*/ 74 h 189"/>
                <a:gd name="T10" fmla="*/ 69 w 197"/>
                <a:gd name="T11" fmla="*/ 0 h 189"/>
                <a:gd name="T12" fmla="*/ 129 w 197"/>
                <a:gd name="T13" fmla="*/ 0 h 189"/>
                <a:gd name="T14" fmla="*/ 197 w 197"/>
                <a:gd name="T15" fmla="*/ 74 h 189"/>
                <a:gd name="T16" fmla="*/ 129 w 197"/>
                <a:gd name="T17" fmla="*/ 148 h 189"/>
                <a:gd name="T18" fmla="*/ 109 w 197"/>
                <a:gd name="T19" fmla="*/ 148 h 189"/>
                <a:gd name="T20" fmla="*/ 72 w 197"/>
                <a:gd name="T21" fmla="*/ 186 h 189"/>
                <a:gd name="T22" fmla="*/ 67 w 197"/>
                <a:gd name="T23" fmla="*/ 189 h 189"/>
                <a:gd name="T24" fmla="*/ 69 w 197"/>
                <a:gd name="T25" fmla="*/ 17 h 189"/>
                <a:gd name="T26" fmla="*/ 17 w 197"/>
                <a:gd name="T27" fmla="*/ 74 h 189"/>
                <a:gd name="T28" fmla="*/ 67 w 197"/>
                <a:gd name="T29" fmla="*/ 131 h 189"/>
                <a:gd name="T30" fmla="*/ 75 w 197"/>
                <a:gd name="T31" fmla="*/ 140 h 189"/>
                <a:gd name="T32" fmla="*/ 75 w 197"/>
                <a:gd name="T33" fmla="*/ 160 h 189"/>
                <a:gd name="T34" fmla="*/ 100 w 197"/>
                <a:gd name="T35" fmla="*/ 134 h 189"/>
                <a:gd name="T36" fmla="*/ 106 w 197"/>
                <a:gd name="T37" fmla="*/ 132 h 189"/>
                <a:gd name="T38" fmla="*/ 129 w 197"/>
                <a:gd name="T39" fmla="*/ 132 h 189"/>
                <a:gd name="T40" fmla="*/ 181 w 197"/>
                <a:gd name="T41" fmla="*/ 74 h 189"/>
                <a:gd name="T42" fmla="*/ 129 w 197"/>
                <a:gd name="T43" fmla="*/ 17 h 189"/>
                <a:gd name="T44" fmla="*/ 69 w 197"/>
                <a:gd name="T45" fmla="*/ 1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89">
                  <a:moveTo>
                    <a:pt x="67" y="189"/>
                  </a:moveTo>
                  <a:cubicBezTo>
                    <a:pt x="66" y="189"/>
                    <a:pt x="65" y="189"/>
                    <a:pt x="64" y="188"/>
                  </a:cubicBezTo>
                  <a:cubicBezTo>
                    <a:pt x="60" y="187"/>
                    <a:pt x="58" y="184"/>
                    <a:pt x="58" y="181"/>
                  </a:cubicBezTo>
                  <a:cubicBezTo>
                    <a:pt x="58" y="147"/>
                    <a:pt x="58" y="147"/>
                    <a:pt x="58" y="147"/>
                  </a:cubicBezTo>
                  <a:cubicBezTo>
                    <a:pt x="25" y="142"/>
                    <a:pt x="0" y="111"/>
                    <a:pt x="0" y="74"/>
                  </a:cubicBezTo>
                  <a:cubicBezTo>
                    <a:pt x="0" y="33"/>
                    <a:pt x="31" y="0"/>
                    <a:pt x="69" y="0"/>
                  </a:cubicBezTo>
                  <a:cubicBezTo>
                    <a:pt x="129" y="0"/>
                    <a:pt x="129" y="0"/>
                    <a:pt x="129" y="0"/>
                  </a:cubicBezTo>
                  <a:cubicBezTo>
                    <a:pt x="167" y="0"/>
                    <a:pt x="197" y="33"/>
                    <a:pt x="197" y="74"/>
                  </a:cubicBezTo>
                  <a:cubicBezTo>
                    <a:pt x="197" y="115"/>
                    <a:pt x="167" y="148"/>
                    <a:pt x="129" y="148"/>
                  </a:cubicBezTo>
                  <a:cubicBezTo>
                    <a:pt x="109" y="148"/>
                    <a:pt x="109" y="148"/>
                    <a:pt x="109" y="148"/>
                  </a:cubicBezTo>
                  <a:cubicBezTo>
                    <a:pt x="72" y="186"/>
                    <a:pt x="72" y="186"/>
                    <a:pt x="72" y="186"/>
                  </a:cubicBezTo>
                  <a:cubicBezTo>
                    <a:pt x="71" y="188"/>
                    <a:pt x="69" y="189"/>
                    <a:pt x="67" y="189"/>
                  </a:cubicBezTo>
                  <a:close/>
                  <a:moveTo>
                    <a:pt x="69" y="17"/>
                  </a:moveTo>
                  <a:cubicBezTo>
                    <a:pt x="40" y="17"/>
                    <a:pt x="17" y="42"/>
                    <a:pt x="17" y="74"/>
                  </a:cubicBezTo>
                  <a:cubicBezTo>
                    <a:pt x="17" y="105"/>
                    <a:pt x="39" y="130"/>
                    <a:pt x="67" y="131"/>
                  </a:cubicBezTo>
                  <a:cubicBezTo>
                    <a:pt x="71" y="132"/>
                    <a:pt x="75" y="135"/>
                    <a:pt x="75" y="140"/>
                  </a:cubicBezTo>
                  <a:cubicBezTo>
                    <a:pt x="75" y="160"/>
                    <a:pt x="75" y="160"/>
                    <a:pt x="75" y="160"/>
                  </a:cubicBezTo>
                  <a:cubicBezTo>
                    <a:pt x="100" y="134"/>
                    <a:pt x="100" y="134"/>
                    <a:pt x="100" y="134"/>
                  </a:cubicBezTo>
                  <a:cubicBezTo>
                    <a:pt x="102" y="132"/>
                    <a:pt x="104" y="132"/>
                    <a:pt x="106" y="132"/>
                  </a:cubicBezTo>
                  <a:cubicBezTo>
                    <a:pt x="129" y="132"/>
                    <a:pt x="129" y="132"/>
                    <a:pt x="129" y="132"/>
                  </a:cubicBezTo>
                  <a:cubicBezTo>
                    <a:pt x="158" y="132"/>
                    <a:pt x="181" y="106"/>
                    <a:pt x="181" y="74"/>
                  </a:cubicBezTo>
                  <a:cubicBezTo>
                    <a:pt x="181" y="42"/>
                    <a:pt x="158" y="17"/>
                    <a:pt x="129" y="17"/>
                  </a:cubicBezTo>
                  <a:lnTo>
                    <a:pt x="69" y="17"/>
                  </a:ln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grpSp>
      <p:grpSp>
        <p:nvGrpSpPr>
          <p:cNvPr id="51209" name="组合 31"/>
          <p:cNvGrpSpPr/>
          <p:nvPr/>
        </p:nvGrpSpPr>
        <p:grpSpPr bwMode="auto">
          <a:xfrm>
            <a:off x="2543175" y="4860925"/>
            <a:ext cx="2073275" cy="597218"/>
            <a:chOff x="2543069" y="4003427"/>
            <a:chExt cx="2072776" cy="596834"/>
          </a:xfrm>
        </p:grpSpPr>
        <p:grpSp>
          <p:nvGrpSpPr>
            <p:cNvPr id="51227" name="组合 29"/>
            <p:cNvGrpSpPr/>
            <p:nvPr/>
          </p:nvGrpSpPr>
          <p:grpSpPr bwMode="auto">
            <a:xfrm>
              <a:off x="2543069" y="4003427"/>
              <a:ext cx="2072776" cy="596834"/>
              <a:chOff x="2543069" y="4003427"/>
              <a:chExt cx="2072776" cy="596834"/>
            </a:xfrm>
          </p:grpSpPr>
          <p:sp>
            <p:nvSpPr>
              <p:cNvPr id="15" name="任意多边形 14"/>
              <p:cNvSpPr/>
              <p:nvPr/>
            </p:nvSpPr>
            <p:spPr>
              <a:xfrm>
                <a:off x="2543069" y="4003427"/>
                <a:ext cx="503117" cy="504500"/>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accent6"/>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p>
            </p:txBody>
          </p:sp>
          <p:sp>
            <p:nvSpPr>
              <p:cNvPr id="16" name="矩形 15"/>
              <p:cNvSpPr/>
              <p:nvPr/>
            </p:nvSpPr>
            <p:spPr>
              <a:xfrm>
                <a:off x="3101735" y="4093857"/>
                <a:ext cx="1514110" cy="506404"/>
              </a:xfrm>
              <a:prstGeom prst="rect">
                <a:avLst/>
              </a:prstGeom>
            </p:spPr>
            <p:txBody>
              <a:bodyPr>
                <a:spAutoFit/>
              </a:bodyPr>
              <a:lstStyle/>
              <a:p>
                <a:pPr eaLnBrk="1" fontAlgn="auto" hangingPunct="1">
                  <a:spcBef>
                    <a:spcPts val="0"/>
                  </a:spcBef>
                  <a:spcAft>
                    <a:spcPts val="0"/>
                  </a:spcAft>
                  <a:defRPr/>
                </a:pPr>
                <a:r>
                  <a:rPr lang="zh-CN" altLang="en-US" sz="900" dirty="0">
                    <a:latin typeface="微软雅黑" panose="020B0503020204020204" pitchFamily="34" charset="-122"/>
                  </a:rPr>
                  <a:t>您的内容打在这里，或者通过复制您的文本后，在此框中选择粘贴</a:t>
                </a:r>
                <a:endParaRPr lang="zh-CN" altLang="en-US" sz="825" dirty="0">
                  <a:latin typeface="+mn-lt"/>
                  <a:ea typeface="+mn-ea"/>
                </a:endParaRPr>
              </a:p>
            </p:txBody>
          </p:sp>
        </p:grpSp>
        <p:sp>
          <p:nvSpPr>
            <p:cNvPr id="23" name="Freeform 948"/>
            <p:cNvSpPr>
              <a:spLocks noEditPoints="1"/>
            </p:cNvSpPr>
            <p:nvPr/>
          </p:nvSpPr>
          <p:spPr bwMode="auto">
            <a:xfrm>
              <a:off x="2641470" y="4127172"/>
              <a:ext cx="322185" cy="309364"/>
            </a:xfrm>
            <a:custGeom>
              <a:avLst/>
              <a:gdLst>
                <a:gd name="T0" fmla="*/ 128 w 196"/>
                <a:gd name="T1" fmla="*/ 0 h 188"/>
                <a:gd name="T2" fmla="*/ 68 w 196"/>
                <a:gd name="T3" fmla="*/ 0 h 188"/>
                <a:gd name="T4" fmla="*/ 0 w 196"/>
                <a:gd name="T5" fmla="*/ 73 h 188"/>
                <a:gd name="T6" fmla="*/ 58 w 196"/>
                <a:gd name="T7" fmla="*/ 146 h 188"/>
                <a:gd name="T8" fmla="*/ 58 w 196"/>
                <a:gd name="T9" fmla="*/ 180 h 188"/>
                <a:gd name="T10" fmla="*/ 63 w 196"/>
                <a:gd name="T11" fmla="*/ 187 h 188"/>
                <a:gd name="T12" fmla="*/ 66 w 196"/>
                <a:gd name="T13" fmla="*/ 188 h 188"/>
                <a:gd name="T14" fmla="*/ 72 w 196"/>
                <a:gd name="T15" fmla="*/ 185 h 188"/>
                <a:gd name="T16" fmla="*/ 109 w 196"/>
                <a:gd name="T17" fmla="*/ 147 h 188"/>
                <a:gd name="T18" fmla="*/ 128 w 196"/>
                <a:gd name="T19" fmla="*/ 147 h 188"/>
                <a:gd name="T20" fmla="*/ 196 w 196"/>
                <a:gd name="T21" fmla="*/ 73 h 188"/>
                <a:gd name="T22" fmla="*/ 128 w 196"/>
                <a:gd name="T23" fmla="*/ 0 h 188"/>
                <a:gd name="T24" fmla="*/ 95 w 196"/>
                <a:gd name="T25" fmla="*/ 106 h 188"/>
                <a:gd name="T26" fmla="*/ 57 w 196"/>
                <a:gd name="T27" fmla="*/ 106 h 188"/>
                <a:gd name="T28" fmla="*/ 53 w 196"/>
                <a:gd name="T29" fmla="*/ 101 h 188"/>
                <a:gd name="T30" fmla="*/ 57 w 196"/>
                <a:gd name="T31" fmla="*/ 97 h 188"/>
                <a:gd name="T32" fmla="*/ 95 w 196"/>
                <a:gd name="T33" fmla="*/ 97 h 188"/>
                <a:gd name="T34" fmla="*/ 99 w 196"/>
                <a:gd name="T35" fmla="*/ 101 h 188"/>
                <a:gd name="T36" fmla="*/ 95 w 196"/>
                <a:gd name="T37" fmla="*/ 106 h 188"/>
                <a:gd name="T38" fmla="*/ 139 w 196"/>
                <a:gd name="T39" fmla="*/ 79 h 188"/>
                <a:gd name="T40" fmla="*/ 57 w 196"/>
                <a:gd name="T41" fmla="*/ 79 h 188"/>
                <a:gd name="T42" fmla="*/ 53 w 196"/>
                <a:gd name="T43" fmla="*/ 75 h 188"/>
                <a:gd name="T44" fmla="*/ 57 w 196"/>
                <a:gd name="T45" fmla="*/ 71 h 188"/>
                <a:gd name="T46" fmla="*/ 139 w 196"/>
                <a:gd name="T47" fmla="*/ 71 h 188"/>
                <a:gd name="T48" fmla="*/ 143 w 196"/>
                <a:gd name="T49" fmla="*/ 75 h 188"/>
                <a:gd name="T50" fmla="*/ 139 w 196"/>
                <a:gd name="T51" fmla="*/ 79 h 188"/>
                <a:gd name="T52" fmla="*/ 139 w 196"/>
                <a:gd name="T53" fmla="*/ 49 h 188"/>
                <a:gd name="T54" fmla="*/ 57 w 196"/>
                <a:gd name="T55" fmla="*/ 49 h 188"/>
                <a:gd name="T56" fmla="*/ 53 w 196"/>
                <a:gd name="T57" fmla="*/ 45 h 188"/>
                <a:gd name="T58" fmla="*/ 57 w 196"/>
                <a:gd name="T59" fmla="*/ 41 h 188"/>
                <a:gd name="T60" fmla="*/ 139 w 196"/>
                <a:gd name="T61" fmla="*/ 41 h 188"/>
                <a:gd name="T62" fmla="*/ 143 w 196"/>
                <a:gd name="T63" fmla="*/ 45 h 188"/>
                <a:gd name="T64" fmla="*/ 139 w 196"/>
                <a:gd name="T65" fmla="*/ 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88">
                  <a:moveTo>
                    <a:pt x="128" y="0"/>
                  </a:moveTo>
                  <a:cubicBezTo>
                    <a:pt x="68" y="0"/>
                    <a:pt x="68" y="0"/>
                    <a:pt x="68" y="0"/>
                  </a:cubicBezTo>
                  <a:cubicBezTo>
                    <a:pt x="30" y="0"/>
                    <a:pt x="0" y="33"/>
                    <a:pt x="0" y="73"/>
                  </a:cubicBezTo>
                  <a:cubicBezTo>
                    <a:pt x="0" y="110"/>
                    <a:pt x="25" y="141"/>
                    <a:pt x="58" y="146"/>
                  </a:cubicBezTo>
                  <a:cubicBezTo>
                    <a:pt x="58" y="180"/>
                    <a:pt x="58" y="180"/>
                    <a:pt x="58" y="180"/>
                  </a:cubicBezTo>
                  <a:cubicBezTo>
                    <a:pt x="58" y="183"/>
                    <a:pt x="60" y="186"/>
                    <a:pt x="63" y="187"/>
                  </a:cubicBezTo>
                  <a:cubicBezTo>
                    <a:pt x="64" y="188"/>
                    <a:pt x="65" y="188"/>
                    <a:pt x="66" y="188"/>
                  </a:cubicBezTo>
                  <a:cubicBezTo>
                    <a:pt x="68" y="188"/>
                    <a:pt x="70" y="187"/>
                    <a:pt x="72" y="185"/>
                  </a:cubicBezTo>
                  <a:cubicBezTo>
                    <a:pt x="109" y="147"/>
                    <a:pt x="109" y="147"/>
                    <a:pt x="109" y="147"/>
                  </a:cubicBezTo>
                  <a:cubicBezTo>
                    <a:pt x="128" y="147"/>
                    <a:pt x="128" y="147"/>
                    <a:pt x="128" y="147"/>
                  </a:cubicBezTo>
                  <a:cubicBezTo>
                    <a:pt x="166" y="147"/>
                    <a:pt x="196" y="114"/>
                    <a:pt x="196" y="73"/>
                  </a:cubicBezTo>
                  <a:cubicBezTo>
                    <a:pt x="196" y="33"/>
                    <a:pt x="166" y="0"/>
                    <a:pt x="128" y="0"/>
                  </a:cubicBezTo>
                  <a:close/>
                  <a:moveTo>
                    <a:pt x="95" y="106"/>
                  </a:moveTo>
                  <a:cubicBezTo>
                    <a:pt x="57" y="106"/>
                    <a:pt x="57" y="106"/>
                    <a:pt x="57" y="106"/>
                  </a:cubicBezTo>
                  <a:cubicBezTo>
                    <a:pt x="55" y="106"/>
                    <a:pt x="53" y="104"/>
                    <a:pt x="53" y="101"/>
                  </a:cubicBezTo>
                  <a:cubicBezTo>
                    <a:pt x="53" y="99"/>
                    <a:pt x="55" y="97"/>
                    <a:pt x="57" y="97"/>
                  </a:cubicBezTo>
                  <a:cubicBezTo>
                    <a:pt x="95" y="97"/>
                    <a:pt x="95" y="97"/>
                    <a:pt x="95" y="97"/>
                  </a:cubicBezTo>
                  <a:cubicBezTo>
                    <a:pt x="97" y="97"/>
                    <a:pt x="99" y="99"/>
                    <a:pt x="99" y="101"/>
                  </a:cubicBezTo>
                  <a:cubicBezTo>
                    <a:pt x="99" y="104"/>
                    <a:pt x="97" y="106"/>
                    <a:pt x="95" y="106"/>
                  </a:cubicBezTo>
                  <a:close/>
                  <a:moveTo>
                    <a:pt x="139" y="79"/>
                  </a:moveTo>
                  <a:cubicBezTo>
                    <a:pt x="57" y="79"/>
                    <a:pt x="57" y="79"/>
                    <a:pt x="57" y="79"/>
                  </a:cubicBezTo>
                  <a:cubicBezTo>
                    <a:pt x="55" y="79"/>
                    <a:pt x="53" y="77"/>
                    <a:pt x="53" y="75"/>
                  </a:cubicBezTo>
                  <a:cubicBezTo>
                    <a:pt x="53" y="72"/>
                    <a:pt x="55" y="71"/>
                    <a:pt x="57" y="71"/>
                  </a:cubicBezTo>
                  <a:cubicBezTo>
                    <a:pt x="139" y="71"/>
                    <a:pt x="139" y="71"/>
                    <a:pt x="139" y="71"/>
                  </a:cubicBezTo>
                  <a:cubicBezTo>
                    <a:pt x="141" y="71"/>
                    <a:pt x="143" y="72"/>
                    <a:pt x="143" y="75"/>
                  </a:cubicBezTo>
                  <a:cubicBezTo>
                    <a:pt x="143" y="77"/>
                    <a:pt x="141" y="79"/>
                    <a:pt x="139" y="79"/>
                  </a:cubicBezTo>
                  <a:close/>
                  <a:moveTo>
                    <a:pt x="139" y="49"/>
                  </a:moveTo>
                  <a:cubicBezTo>
                    <a:pt x="57" y="49"/>
                    <a:pt x="57" y="49"/>
                    <a:pt x="57" y="49"/>
                  </a:cubicBezTo>
                  <a:cubicBezTo>
                    <a:pt x="55" y="49"/>
                    <a:pt x="53" y="47"/>
                    <a:pt x="53" y="45"/>
                  </a:cubicBezTo>
                  <a:cubicBezTo>
                    <a:pt x="53" y="43"/>
                    <a:pt x="55" y="41"/>
                    <a:pt x="57" y="41"/>
                  </a:cubicBezTo>
                  <a:cubicBezTo>
                    <a:pt x="139" y="41"/>
                    <a:pt x="139" y="41"/>
                    <a:pt x="139" y="41"/>
                  </a:cubicBezTo>
                  <a:cubicBezTo>
                    <a:pt x="141" y="41"/>
                    <a:pt x="143" y="43"/>
                    <a:pt x="143" y="45"/>
                  </a:cubicBezTo>
                  <a:cubicBezTo>
                    <a:pt x="143" y="47"/>
                    <a:pt x="141" y="49"/>
                    <a:pt x="139" y="49"/>
                  </a:cubicBez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grpSp>
      <p:grpSp>
        <p:nvGrpSpPr>
          <p:cNvPr id="51210" name="组合 33"/>
          <p:cNvGrpSpPr/>
          <p:nvPr/>
        </p:nvGrpSpPr>
        <p:grpSpPr bwMode="auto">
          <a:xfrm>
            <a:off x="6799263" y="4860925"/>
            <a:ext cx="2073275" cy="597218"/>
            <a:chOff x="6799514" y="4003427"/>
            <a:chExt cx="2072776" cy="596834"/>
          </a:xfrm>
        </p:grpSpPr>
        <p:sp>
          <p:nvSpPr>
            <p:cNvPr id="19" name="任意多边形 18"/>
            <p:cNvSpPr/>
            <p:nvPr/>
          </p:nvSpPr>
          <p:spPr>
            <a:xfrm>
              <a:off x="6799514" y="4003427"/>
              <a:ext cx="503116" cy="504500"/>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accent6"/>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p>
          </p:txBody>
        </p:sp>
        <p:sp>
          <p:nvSpPr>
            <p:cNvPr id="20" name="矩形 19"/>
            <p:cNvSpPr/>
            <p:nvPr/>
          </p:nvSpPr>
          <p:spPr>
            <a:xfrm>
              <a:off x="7358180" y="4093857"/>
              <a:ext cx="1514110" cy="506404"/>
            </a:xfrm>
            <a:prstGeom prst="rect">
              <a:avLst/>
            </a:prstGeom>
          </p:spPr>
          <p:txBody>
            <a:bodyPr>
              <a:spAutoFit/>
            </a:bodyPr>
            <a:lstStyle/>
            <a:p>
              <a:pPr eaLnBrk="1" fontAlgn="auto" hangingPunct="1">
                <a:spcBef>
                  <a:spcPts val="0"/>
                </a:spcBef>
                <a:spcAft>
                  <a:spcPts val="0"/>
                </a:spcAft>
                <a:defRPr/>
              </a:pPr>
              <a:r>
                <a:rPr lang="zh-CN" altLang="en-US" sz="900" dirty="0">
                  <a:latin typeface="微软雅黑" panose="020B0503020204020204" pitchFamily="34" charset="-122"/>
                </a:rPr>
                <a:t>您的内容打在这里，或者通过复制您的文本后，在此框中选择粘贴</a:t>
              </a:r>
              <a:endParaRPr lang="zh-CN" altLang="en-US" sz="825" dirty="0">
                <a:latin typeface="+mn-lt"/>
                <a:ea typeface="+mn-ea"/>
              </a:endParaRPr>
            </a:p>
          </p:txBody>
        </p:sp>
        <p:grpSp>
          <p:nvGrpSpPr>
            <p:cNvPr id="30722" name="组合 23"/>
            <p:cNvGrpSpPr/>
            <p:nvPr/>
          </p:nvGrpSpPr>
          <p:grpSpPr>
            <a:xfrm>
              <a:off x="6894834" y="4135651"/>
              <a:ext cx="326649" cy="285469"/>
              <a:chOff x="6438901" y="2987676"/>
              <a:chExt cx="742950" cy="649287"/>
            </a:xfrm>
            <a:solidFill>
              <a:schemeClr val="bg1"/>
            </a:solidFill>
          </p:grpSpPr>
          <p:sp>
            <p:nvSpPr>
              <p:cNvPr id="25" name="Freeform 949"/>
              <p:cNvSpPr/>
              <p:nvPr/>
            </p:nvSpPr>
            <p:spPr bwMode="auto">
              <a:xfrm>
                <a:off x="6769101" y="3224213"/>
                <a:ext cx="412750" cy="412750"/>
              </a:xfrm>
              <a:custGeom>
                <a:avLst/>
                <a:gdLst>
                  <a:gd name="T0" fmla="*/ 75 w 110"/>
                  <a:gd name="T1" fmla="*/ 0 h 110"/>
                  <a:gd name="T2" fmla="*/ 75 w 110"/>
                  <a:gd name="T3" fmla="*/ 6 h 110"/>
                  <a:gd name="T4" fmla="*/ 12 w 110"/>
                  <a:gd name="T5" fmla="*/ 63 h 110"/>
                  <a:gd name="T6" fmla="*/ 2 w 110"/>
                  <a:gd name="T7" fmla="*/ 63 h 110"/>
                  <a:gd name="T8" fmla="*/ 0 w 110"/>
                  <a:gd name="T9" fmla="*/ 65 h 110"/>
                  <a:gd name="T10" fmla="*/ 35 w 110"/>
                  <a:gd name="T11" fmla="*/ 87 h 110"/>
                  <a:gd name="T12" fmla="*/ 45 w 110"/>
                  <a:gd name="T13" fmla="*/ 87 h 110"/>
                  <a:gd name="T14" fmla="*/ 65 w 110"/>
                  <a:gd name="T15" fmla="*/ 108 h 110"/>
                  <a:gd name="T16" fmla="*/ 70 w 110"/>
                  <a:gd name="T17" fmla="*/ 110 h 110"/>
                  <a:gd name="T18" fmla="*/ 73 w 110"/>
                  <a:gd name="T19" fmla="*/ 109 h 110"/>
                  <a:gd name="T20" fmla="*/ 77 w 110"/>
                  <a:gd name="T21" fmla="*/ 103 h 110"/>
                  <a:gd name="T22" fmla="*/ 77 w 110"/>
                  <a:gd name="T23" fmla="*/ 86 h 110"/>
                  <a:gd name="T24" fmla="*/ 110 w 110"/>
                  <a:gd name="T25" fmla="*/ 43 h 110"/>
                  <a:gd name="T26" fmla="*/ 75 w 110"/>
                  <a:gd name="T2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10">
                    <a:moveTo>
                      <a:pt x="75" y="0"/>
                    </a:moveTo>
                    <a:cubicBezTo>
                      <a:pt x="75" y="2"/>
                      <a:pt x="75" y="4"/>
                      <a:pt x="75" y="6"/>
                    </a:cubicBezTo>
                    <a:cubicBezTo>
                      <a:pt x="70" y="39"/>
                      <a:pt x="44" y="63"/>
                      <a:pt x="12" y="63"/>
                    </a:cubicBezTo>
                    <a:cubicBezTo>
                      <a:pt x="2" y="63"/>
                      <a:pt x="2" y="63"/>
                      <a:pt x="2" y="63"/>
                    </a:cubicBezTo>
                    <a:cubicBezTo>
                      <a:pt x="0" y="65"/>
                      <a:pt x="0" y="65"/>
                      <a:pt x="0" y="65"/>
                    </a:cubicBezTo>
                    <a:cubicBezTo>
                      <a:pt x="7" y="78"/>
                      <a:pt x="20" y="87"/>
                      <a:pt x="35" y="87"/>
                    </a:cubicBezTo>
                    <a:cubicBezTo>
                      <a:pt x="45" y="87"/>
                      <a:pt x="45" y="87"/>
                      <a:pt x="45" y="87"/>
                    </a:cubicBezTo>
                    <a:cubicBezTo>
                      <a:pt x="65" y="108"/>
                      <a:pt x="65" y="108"/>
                      <a:pt x="65" y="108"/>
                    </a:cubicBezTo>
                    <a:cubicBezTo>
                      <a:pt x="67" y="109"/>
                      <a:pt x="68" y="110"/>
                      <a:pt x="70" y="110"/>
                    </a:cubicBezTo>
                    <a:cubicBezTo>
                      <a:pt x="71" y="110"/>
                      <a:pt x="72" y="109"/>
                      <a:pt x="73" y="109"/>
                    </a:cubicBezTo>
                    <a:cubicBezTo>
                      <a:pt x="75" y="108"/>
                      <a:pt x="77" y="106"/>
                      <a:pt x="77" y="103"/>
                    </a:cubicBezTo>
                    <a:cubicBezTo>
                      <a:pt x="77" y="86"/>
                      <a:pt x="77" y="86"/>
                      <a:pt x="77" y="86"/>
                    </a:cubicBezTo>
                    <a:cubicBezTo>
                      <a:pt x="96" y="82"/>
                      <a:pt x="110" y="64"/>
                      <a:pt x="110" y="43"/>
                    </a:cubicBezTo>
                    <a:cubicBezTo>
                      <a:pt x="110" y="21"/>
                      <a:pt x="95" y="3"/>
                      <a:pt x="75" y="0"/>
                    </a:cubicBezTo>
                    <a:close/>
                  </a:path>
                </a:pathLst>
              </a:custGeom>
              <a:grp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6" name="Freeform 950"/>
              <p:cNvSpPr>
                <a:spLocks noEditPoints="1"/>
              </p:cNvSpPr>
              <p:nvPr/>
            </p:nvSpPr>
            <p:spPr bwMode="auto">
              <a:xfrm>
                <a:off x="6438901" y="2987676"/>
                <a:ext cx="577850" cy="555625"/>
              </a:xfrm>
              <a:custGeom>
                <a:avLst/>
                <a:gdLst>
                  <a:gd name="T0" fmla="*/ 153 w 154"/>
                  <a:gd name="T1" fmla="*/ 67 h 148"/>
                  <a:gd name="T2" fmla="*/ 154 w 154"/>
                  <a:gd name="T3" fmla="*/ 58 h 148"/>
                  <a:gd name="T4" fmla="*/ 100 w 154"/>
                  <a:gd name="T5" fmla="*/ 0 h 148"/>
                  <a:gd name="T6" fmla="*/ 54 w 154"/>
                  <a:gd name="T7" fmla="*/ 0 h 148"/>
                  <a:gd name="T8" fmla="*/ 0 w 154"/>
                  <a:gd name="T9" fmla="*/ 58 h 148"/>
                  <a:gd name="T10" fmla="*/ 44 w 154"/>
                  <a:gd name="T11" fmla="*/ 115 h 148"/>
                  <a:gd name="T12" fmla="*/ 44 w 154"/>
                  <a:gd name="T13" fmla="*/ 140 h 148"/>
                  <a:gd name="T14" fmla="*/ 49 w 154"/>
                  <a:gd name="T15" fmla="*/ 147 h 148"/>
                  <a:gd name="T16" fmla="*/ 52 w 154"/>
                  <a:gd name="T17" fmla="*/ 148 h 148"/>
                  <a:gd name="T18" fmla="*/ 58 w 154"/>
                  <a:gd name="T19" fmla="*/ 145 h 148"/>
                  <a:gd name="T20" fmla="*/ 86 w 154"/>
                  <a:gd name="T21" fmla="*/ 116 h 148"/>
                  <a:gd name="T22" fmla="*/ 100 w 154"/>
                  <a:gd name="T23" fmla="*/ 116 h 148"/>
                  <a:gd name="T24" fmla="*/ 153 w 154"/>
                  <a:gd name="T25" fmla="*/ 67 h 148"/>
                  <a:gd name="T26" fmla="*/ 39 w 154"/>
                  <a:gd name="T27" fmla="*/ 40 h 148"/>
                  <a:gd name="T28" fmla="*/ 114 w 154"/>
                  <a:gd name="T29" fmla="*/ 40 h 148"/>
                  <a:gd name="T30" fmla="*/ 118 w 154"/>
                  <a:gd name="T31" fmla="*/ 44 h 148"/>
                  <a:gd name="T32" fmla="*/ 114 w 154"/>
                  <a:gd name="T33" fmla="*/ 48 h 148"/>
                  <a:gd name="T34" fmla="*/ 39 w 154"/>
                  <a:gd name="T35" fmla="*/ 48 h 148"/>
                  <a:gd name="T36" fmla="*/ 35 w 154"/>
                  <a:gd name="T37" fmla="*/ 44 h 148"/>
                  <a:gd name="T38" fmla="*/ 39 w 154"/>
                  <a:gd name="T39" fmla="*/ 40 h 148"/>
                  <a:gd name="T40" fmla="*/ 84 w 154"/>
                  <a:gd name="T41" fmla="*/ 78 h 148"/>
                  <a:gd name="T42" fmla="*/ 39 w 154"/>
                  <a:gd name="T43" fmla="*/ 78 h 148"/>
                  <a:gd name="T44" fmla="*/ 35 w 154"/>
                  <a:gd name="T45" fmla="*/ 74 h 148"/>
                  <a:gd name="T46" fmla="*/ 39 w 154"/>
                  <a:gd name="T47" fmla="*/ 70 h 148"/>
                  <a:gd name="T48" fmla="*/ 84 w 154"/>
                  <a:gd name="T49" fmla="*/ 70 h 148"/>
                  <a:gd name="T50" fmla="*/ 88 w 154"/>
                  <a:gd name="T51" fmla="*/ 74 h 148"/>
                  <a:gd name="T52" fmla="*/ 84 w 154"/>
                  <a:gd name="T53" fmla="*/ 7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48">
                    <a:moveTo>
                      <a:pt x="153" y="67"/>
                    </a:moveTo>
                    <a:cubicBezTo>
                      <a:pt x="154" y="64"/>
                      <a:pt x="154" y="61"/>
                      <a:pt x="154" y="58"/>
                    </a:cubicBezTo>
                    <a:cubicBezTo>
                      <a:pt x="154" y="26"/>
                      <a:pt x="130" y="0"/>
                      <a:pt x="100" y="0"/>
                    </a:cubicBezTo>
                    <a:cubicBezTo>
                      <a:pt x="54" y="0"/>
                      <a:pt x="54" y="0"/>
                      <a:pt x="54" y="0"/>
                    </a:cubicBezTo>
                    <a:cubicBezTo>
                      <a:pt x="24" y="0"/>
                      <a:pt x="0" y="26"/>
                      <a:pt x="0" y="58"/>
                    </a:cubicBezTo>
                    <a:cubicBezTo>
                      <a:pt x="0" y="87"/>
                      <a:pt x="19" y="111"/>
                      <a:pt x="44" y="115"/>
                    </a:cubicBezTo>
                    <a:cubicBezTo>
                      <a:pt x="44" y="140"/>
                      <a:pt x="44" y="140"/>
                      <a:pt x="44" y="140"/>
                    </a:cubicBezTo>
                    <a:cubicBezTo>
                      <a:pt x="44" y="143"/>
                      <a:pt x="46" y="146"/>
                      <a:pt x="49" y="147"/>
                    </a:cubicBezTo>
                    <a:cubicBezTo>
                      <a:pt x="50" y="147"/>
                      <a:pt x="51" y="148"/>
                      <a:pt x="52" y="148"/>
                    </a:cubicBezTo>
                    <a:cubicBezTo>
                      <a:pt x="54" y="148"/>
                      <a:pt x="56" y="147"/>
                      <a:pt x="58" y="145"/>
                    </a:cubicBezTo>
                    <a:cubicBezTo>
                      <a:pt x="86" y="116"/>
                      <a:pt x="86" y="116"/>
                      <a:pt x="86" y="116"/>
                    </a:cubicBezTo>
                    <a:cubicBezTo>
                      <a:pt x="100" y="116"/>
                      <a:pt x="100" y="116"/>
                      <a:pt x="100" y="116"/>
                    </a:cubicBezTo>
                    <a:cubicBezTo>
                      <a:pt x="127" y="116"/>
                      <a:pt x="149" y="96"/>
                      <a:pt x="153" y="67"/>
                    </a:cubicBezTo>
                    <a:close/>
                    <a:moveTo>
                      <a:pt x="39" y="40"/>
                    </a:moveTo>
                    <a:cubicBezTo>
                      <a:pt x="114" y="40"/>
                      <a:pt x="114" y="40"/>
                      <a:pt x="114" y="40"/>
                    </a:cubicBezTo>
                    <a:cubicBezTo>
                      <a:pt x="116" y="40"/>
                      <a:pt x="118" y="42"/>
                      <a:pt x="118" y="44"/>
                    </a:cubicBezTo>
                    <a:cubicBezTo>
                      <a:pt x="118" y="47"/>
                      <a:pt x="116" y="48"/>
                      <a:pt x="114" y="48"/>
                    </a:cubicBezTo>
                    <a:cubicBezTo>
                      <a:pt x="39" y="48"/>
                      <a:pt x="39" y="48"/>
                      <a:pt x="39" y="48"/>
                    </a:cubicBezTo>
                    <a:cubicBezTo>
                      <a:pt x="37" y="48"/>
                      <a:pt x="35" y="47"/>
                      <a:pt x="35" y="44"/>
                    </a:cubicBezTo>
                    <a:cubicBezTo>
                      <a:pt x="35" y="42"/>
                      <a:pt x="37" y="40"/>
                      <a:pt x="39" y="40"/>
                    </a:cubicBezTo>
                    <a:close/>
                    <a:moveTo>
                      <a:pt x="84" y="78"/>
                    </a:moveTo>
                    <a:cubicBezTo>
                      <a:pt x="39" y="78"/>
                      <a:pt x="39" y="78"/>
                      <a:pt x="39" y="78"/>
                    </a:cubicBezTo>
                    <a:cubicBezTo>
                      <a:pt x="37" y="78"/>
                      <a:pt x="35" y="76"/>
                      <a:pt x="35" y="74"/>
                    </a:cubicBezTo>
                    <a:cubicBezTo>
                      <a:pt x="35" y="72"/>
                      <a:pt x="37" y="70"/>
                      <a:pt x="39" y="70"/>
                    </a:cubicBezTo>
                    <a:cubicBezTo>
                      <a:pt x="84" y="70"/>
                      <a:pt x="84" y="70"/>
                      <a:pt x="84" y="70"/>
                    </a:cubicBezTo>
                    <a:cubicBezTo>
                      <a:pt x="86" y="70"/>
                      <a:pt x="88" y="72"/>
                      <a:pt x="88" y="74"/>
                    </a:cubicBezTo>
                    <a:cubicBezTo>
                      <a:pt x="88" y="76"/>
                      <a:pt x="86" y="78"/>
                      <a:pt x="84" y="78"/>
                    </a:cubicBezTo>
                    <a:close/>
                  </a:path>
                </a:pathLst>
              </a:custGeom>
              <a:grp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grpSp>
      </p:grpSp>
      <p:grpSp>
        <p:nvGrpSpPr>
          <p:cNvPr id="51211" name="组合 35"/>
          <p:cNvGrpSpPr/>
          <p:nvPr/>
        </p:nvGrpSpPr>
        <p:grpSpPr bwMode="auto">
          <a:xfrm>
            <a:off x="2833688" y="2362200"/>
            <a:ext cx="1635125" cy="1431925"/>
            <a:chOff x="2833233" y="1505432"/>
            <a:chExt cx="1635612" cy="1431012"/>
          </a:xfrm>
        </p:grpSpPr>
        <p:sp>
          <p:nvSpPr>
            <p:cNvPr id="5" name="任意多边形 4"/>
            <p:cNvSpPr/>
            <p:nvPr/>
          </p:nvSpPr>
          <p:spPr>
            <a:xfrm>
              <a:off x="2880872" y="1757684"/>
              <a:ext cx="1429176" cy="1178760"/>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nchor="b"/>
            <a:lstStyle/>
            <a:p>
              <a:pPr marL="214630" lvl="1" indent="-214630" defTabSz="1066800" eaLnBrk="1" fontAlgn="auto" hangingPunct="1">
                <a:lnSpc>
                  <a:spcPct val="150000"/>
                </a:lnSpc>
                <a:spcAft>
                  <a:spcPct val="15000"/>
                </a:spcAft>
                <a:buFontTx/>
                <a:buChar char="•"/>
                <a:defRPr/>
              </a:pPr>
              <a:endParaRPr lang="en-US" altLang="zh-CN" sz="750" dirty="0"/>
            </a:p>
          </p:txBody>
        </p:sp>
        <p:sp>
          <p:nvSpPr>
            <p:cNvPr id="7" name="任意多边形 6"/>
            <p:cNvSpPr/>
            <p:nvPr/>
          </p:nvSpPr>
          <p:spPr>
            <a:xfrm>
              <a:off x="3198467" y="1505432"/>
              <a:ext cx="1270378" cy="504503"/>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zh-CN" altLang="en-US" sz="1200" dirty="0"/>
                <a:t>添加标题文字</a:t>
              </a:r>
              <a:endParaRPr lang="zh-CN" altLang="en-US" sz="1200" dirty="0"/>
            </a:p>
          </p:txBody>
        </p:sp>
        <p:sp>
          <p:nvSpPr>
            <p:cNvPr id="51223" name="矩形 26"/>
            <p:cNvSpPr>
              <a:spLocks noChangeArrowheads="1"/>
            </p:cNvSpPr>
            <p:nvPr/>
          </p:nvSpPr>
          <p:spPr bwMode="auto">
            <a:xfrm>
              <a:off x="2833233" y="2086666"/>
              <a:ext cx="1492189" cy="78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1066800">
                <a:defRPr sz="1300">
                  <a:solidFill>
                    <a:schemeClr val="tx1"/>
                  </a:solidFill>
                  <a:latin typeface="Arial" panose="020B0604020202020204" pitchFamily="34" charset="0"/>
                  <a:ea typeface="微软雅黑" panose="020B0503020204020204" pitchFamily="34" charset="-122"/>
                </a:defRPr>
              </a:lvl1pPr>
              <a:lvl2pPr defTabSz="1066800">
                <a:defRPr sz="1300">
                  <a:solidFill>
                    <a:schemeClr val="tx1"/>
                  </a:solidFill>
                  <a:latin typeface="Arial" panose="020B0604020202020204" pitchFamily="34" charset="0"/>
                  <a:ea typeface="微软雅黑" panose="020B0503020204020204" pitchFamily="34" charset="-122"/>
                </a:defRPr>
              </a:lvl2pPr>
              <a:lvl3pPr marL="1143000" indent="-228600" defTabSz="1066800">
                <a:defRPr sz="1300">
                  <a:solidFill>
                    <a:schemeClr val="tx1"/>
                  </a:solidFill>
                  <a:latin typeface="Arial" panose="020B0604020202020204" pitchFamily="34" charset="0"/>
                  <a:ea typeface="微软雅黑" panose="020B0503020204020204" pitchFamily="34" charset="-122"/>
                </a:defRPr>
              </a:lvl3pPr>
              <a:lvl4pPr marL="1600200" indent="-228600" defTabSz="1066800">
                <a:defRPr sz="1300">
                  <a:solidFill>
                    <a:schemeClr val="tx1"/>
                  </a:solidFill>
                  <a:latin typeface="Arial" panose="020B0604020202020204" pitchFamily="34" charset="0"/>
                  <a:ea typeface="微软雅黑" panose="020B0503020204020204" pitchFamily="34" charset="-122"/>
                </a:defRPr>
              </a:lvl4pPr>
              <a:lvl5pPr marL="2057400" indent="-228600" defTabSz="1066800">
                <a:defRPr sz="1300">
                  <a:solidFill>
                    <a:schemeClr val="tx1"/>
                  </a:solidFill>
                  <a:latin typeface="Arial" panose="020B0604020202020204" pitchFamily="34" charset="0"/>
                  <a:ea typeface="微软雅黑" panose="020B0503020204020204" pitchFamily="34" charset="-122"/>
                </a:defRPr>
              </a:lvl5pPr>
              <a:lvl6pPr marL="25146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lvl="1" indent="0" eaLnBrk="1" hangingPunct="1">
                <a:lnSpc>
                  <a:spcPct val="150000"/>
                </a:lnSpc>
                <a:spcAft>
                  <a:spcPct val="15000"/>
                </a:spcAft>
              </a:pPr>
              <a:r>
                <a:rPr lang="zh-CN" altLang="en-US" sz="1000">
                  <a:latin typeface="微软雅黑" panose="020B0503020204020204" pitchFamily="34" charset="-122"/>
                </a:rPr>
                <a:t>您的内容打在这里，或者通过复制您的文本后，在此框中选择粘贴</a:t>
              </a:r>
              <a:endParaRPr lang="en-US" altLang="zh-CN" sz="900"/>
            </a:p>
          </p:txBody>
        </p:sp>
      </p:grpSp>
      <p:grpSp>
        <p:nvGrpSpPr>
          <p:cNvPr id="51212" name="组合 37"/>
          <p:cNvGrpSpPr/>
          <p:nvPr/>
        </p:nvGrpSpPr>
        <p:grpSpPr bwMode="auto">
          <a:xfrm>
            <a:off x="6469063" y="2362200"/>
            <a:ext cx="1587500" cy="1431925"/>
            <a:chOff x="6469046" y="1505432"/>
            <a:chExt cx="1587582" cy="1431012"/>
          </a:xfrm>
        </p:grpSpPr>
        <p:sp>
          <p:nvSpPr>
            <p:cNvPr id="11" name="任意多边形 10"/>
            <p:cNvSpPr/>
            <p:nvPr/>
          </p:nvSpPr>
          <p:spPr>
            <a:xfrm>
              <a:off x="6469046" y="1757684"/>
              <a:ext cx="1428824" cy="1178760"/>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325372" rIns="72840" bIns="72840" spcCol="1270"/>
            <a:lstStyle/>
            <a:p>
              <a:pPr marL="214630" lvl="1" indent="-214630" defTabSz="1066800" eaLnBrk="1" fontAlgn="auto" hangingPunct="1">
                <a:lnSpc>
                  <a:spcPct val="90000"/>
                </a:lnSpc>
                <a:spcAft>
                  <a:spcPct val="15000"/>
                </a:spcAft>
                <a:buFontTx/>
                <a:buChar char="•"/>
                <a:defRPr/>
              </a:pPr>
              <a:endParaRPr lang="zh-CN" altLang="en-US" sz="2400"/>
            </a:p>
            <a:p>
              <a:pPr marL="214630" lvl="1" indent="-214630" defTabSz="1066800" eaLnBrk="1" fontAlgn="auto" hangingPunct="1">
                <a:lnSpc>
                  <a:spcPct val="90000"/>
                </a:lnSpc>
                <a:spcAft>
                  <a:spcPct val="15000"/>
                </a:spcAft>
                <a:buFontTx/>
                <a:buChar char="•"/>
                <a:defRPr/>
              </a:pPr>
              <a:endParaRPr lang="zh-CN" altLang="en-US" sz="2400"/>
            </a:p>
          </p:txBody>
        </p:sp>
        <p:sp>
          <p:nvSpPr>
            <p:cNvPr id="12" name="任意多边形 11"/>
            <p:cNvSpPr/>
            <p:nvPr/>
          </p:nvSpPr>
          <p:spPr>
            <a:xfrm>
              <a:off x="6786562" y="1505432"/>
              <a:ext cx="1270066" cy="504503"/>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zh-CN" altLang="en-US" sz="1200" dirty="0"/>
                <a:t>添加标题文字</a:t>
              </a:r>
              <a:endParaRPr lang="zh-CN" altLang="en-US" sz="1200" dirty="0"/>
            </a:p>
          </p:txBody>
        </p:sp>
        <p:sp>
          <p:nvSpPr>
            <p:cNvPr id="51220" name="矩形 27"/>
            <p:cNvSpPr>
              <a:spLocks noChangeArrowheads="1"/>
            </p:cNvSpPr>
            <p:nvPr/>
          </p:nvSpPr>
          <p:spPr bwMode="auto">
            <a:xfrm>
              <a:off x="6472623" y="2081157"/>
              <a:ext cx="1533218" cy="78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1066800">
                <a:defRPr sz="1300">
                  <a:solidFill>
                    <a:schemeClr val="tx1"/>
                  </a:solidFill>
                  <a:latin typeface="Arial" panose="020B0604020202020204" pitchFamily="34" charset="0"/>
                  <a:ea typeface="微软雅黑" panose="020B0503020204020204" pitchFamily="34" charset="-122"/>
                </a:defRPr>
              </a:lvl1pPr>
              <a:lvl2pPr defTabSz="1066800">
                <a:defRPr sz="1300">
                  <a:solidFill>
                    <a:schemeClr val="tx1"/>
                  </a:solidFill>
                  <a:latin typeface="Arial" panose="020B0604020202020204" pitchFamily="34" charset="0"/>
                  <a:ea typeface="微软雅黑" panose="020B0503020204020204" pitchFamily="34" charset="-122"/>
                </a:defRPr>
              </a:lvl2pPr>
              <a:lvl3pPr marL="1143000" indent="-228600" defTabSz="1066800">
                <a:defRPr sz="1300">
                  <a:solidFill>
                    <a:schemeClr val="tx1"/>
                  </a:solidFill>
                  <a:latin typeface="Arial" panose="020B0604020202020204" pitchFamily="34" charset="0"/>
                  <a:ea typeface="微软雅黑" panose="020B0503020204020204" pitchFamily="34" charset="-122"/>
                </a:defRPr>
              </a:lvl3pPr>
              <a:lvl4pPr marL="1600200" indent="-228600" defTabSz="1066800">
                <a:defRPr sz="1300">
                  <a:solidFill>
                    <a:schemeClr val="tx1"/>
                  </a:solidFill>
                  <a:latin typeface="Arial" panose="020B0604020202020204" pitchFamily="34" charset="0"/>
                  <a:ea typeface="微软雅黑" panose="020B0503020204020204" pitchFamily="34" charset="-122"/>
                </a:defRPr>
              </a:lvl4pPr>
              <a:lvl5pPr marL="2057400" indent="-228600" defTabSz="1066800">
                <a:defRPr sz="1300">
                  <a:solidFill>
                    <a:schemeClr val="tx1"/>
                  </a:solidFill>
                  <a:latin typeface="Arial" panose="020B0604020202020204" pitchFamily="34" charset="0"/>
                  <a:ea typeface="微软雅黑" panose="020B0503020204020204" pitchFamily="34" charset="-122"/>
                </a:defRPr>
              </a:lvl5pPr>
              <a:lvl6pPr marL="25146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lvl="1" indent="0" eaLnBrk="1" hangingPunct="1">
                <a:lnSpc>
                  <a:spcPct val="150000"/>
                </a:lnSpc>
                <a:spcAft>
                  <a:spcPct val="15000"/>
                </a:spcAft>
              </a:pPr>
              <a:r>
                <a:rPr lang="zh-CN" altLang="en-US" sz="1000">
                  <a:latin typeface="微软雅黑" panose="020B0503020204020204" pitchFamily="34" charset="-122"/>
                </a:rPr>
                <a:t>您的内容打在这里，或者通过复制您的文本后，在此框中选择粘贴</a:t>
              </a:r>
              <a:endParaRPr lang="en-US" altLang="zh-CN" sz="900"/>
            </a:p>
          </p:txBody>
        </p:sp>
      </p:grpSp>
      <p:sp>
        <p:nvSpPr>
          <p:cNvPr id="51213" name="文本框 39"/>
          <p:cNvSpPr txBox="1">
            <a:spLocks noChangeArrowheads="1"/>
          </p:cNvSpPr>
          <p:nvPr/>
        </p:nvSpPr>
        <p:spPr bwMode="auto">
          <a:xfrm>
            <a:off x="782638" y="1138238"/>
            <a:ext cx="17224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研究方法</a:t>
            </a:r>
            <a:endParaRPr lang="zh-CN" altLang="en-US" sz="2400" b="1"/>
          </a:p>
        </p:txBody>
      </p:sp>
      <p:grpSp>
        <p:nvGrpSpPr>
          <p:cNvPr id="51214" name="组合 40"/>
          <p:cNvGrpSpPr>
            <a:grpSpLocks noChangeAspect="1"/>
          </p:cNvGrpSpPr>
          <p:nvPr/>
        </p:nvGrpSpPr>
        <p:grpSpPr bwMode="auto">
          <a:xfrm>
            <a:off x="314325" y="1147763"/>
            <a:ext cx="468313" cy="468312"/>
            <a:chOff x="1928879" y="1944350"/>
            <a:chExt cx="1129689" cy="1129689"/>
          </a:xfrm>
        </p:grpSpPr>
        <p:sp>
          <p:nvSpPr>
            <p:cNvPr id="42" name="椭圆 4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43"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51215" name="图片 4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3"/>
          <p:cNvGrpSpPr/>
          <p:nvPr/>
        </p:nvGrpSpPr>
        <p:grpSpPr bwMode="auto">
          <a:xfrm>
            <a:off x="3235325" y="2801938"/>
            <a:ext cx="1128713" cy="1128712"/>
            <a:chOff x="2558424" y="1401428"/>
            <a:chExt cx="1318727" cy="1318727"/>
          </a:xfrm>
        </p:grpSpPr>
        <p:sp>
          <p:nvSpPr>
            <p:cNvPr id="2" name="椭圆 1"/>
            <p:cNvSpPr/>
            <p:nvPr/>
          </p:nvSpPr>
          <p:spPr>
            <a:xfrm>
              <a:off x="2558424" y="1401428"/>
              <a:ext cx="1318727" cy="131872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3" name="Freeform 11"/>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sp>
        <p:nvSpPr>
          <p:cNvPr id="16387" name="文本框 2"/>
          <p:cNvSpPr txBox="1">
            <a:spLocks noChangeArrowheads="1"/>
          </p:cNvSpPr>
          <p:nvPr/>
        </p:nvSpPr>
        <p:spPr bwMode="auto">
          <a:xfrm>
            <a:off x="4448175" y="3084513"/>
            <a:ext cx="14605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800" b="1">
                <a:solidFill>
                  <a:srgbClr val="000000"/>
                </a:solidFill>
              </a:rPr>
              <a:t>绪论</a:t>
            </a:r>
            <a:endParaRPr lang="zh-CN" altLang="en-US" sz="4800" b="1">
              <a:solidFill>
                <a:srgbClr val="000000"/>
              </a:solidFill>
            </a:endParaRPr>
          </a:p>
        </p:txBody>
      </p:sp>
      <p:sp>
        <p:nvSpPr>
          <p:cNvPr id="16388" name="文本框 4"/>
          <p:cNvSpPr txBox="1">
            <a:spLocks noChangeArrowheads="1"/>
          </p:cNvSpPr>
          <p:nvPr/>
        </p:nvSpPr>
        <p:spPr bwMode="auto">
          <a:xfrm>
            <a:off x="4535488" y="2876550"/>
            <a:ext cx="109220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a:t>PART ONE</a:t>
            </a:r>
            <a:endParaRPr lang="zh-CN" altLang="en-US" sz="1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bwMode="auto">
          <a:xfrm>
            <a:off x="941388" y="2741613"/>
            <a:ext cx="7261225" cy="1117600"/>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 name="Freeform 3"/>
          <p:cNvSpPr/>
          <p:nvPr/>
        </p:nvSpPr>
        <p:spPr bwMode="auto">
          <a:xfrm>
            <a:off x="941388" y="3902075"/>
            <a:ext cx="7261225" cy="1117600"/>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solidFill>
            <a:schemeClr val="accent6"/>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 name="Freeform 4"/>
          <p:cNvSpPr/>
          <p:nvPr/>
        </p:nvSpPr>
        <p:spPr bwMode="auto">
          <a:xfrm>
            <a:off x="941388" y="2460625"/>
            <a:ext cx="6164262" cy="280988"/>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accent6">
                <a:lumMod val="75000"/>
              </a:schemeClr>
            </a:solidFill>
            <a:round/>
            <a:tailEnd type="oval" w="med" len="med"/>
          </a:ln>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5"/>
          <p:cNvSpPr/>
          <p:nvPr/>
        </p:nvSpPr>
        <p:spPr bwMode="auto">
          <a:xfrm>
            <a:off x="941388" y="5019675"/>
            <a:ext cx="6164262" cy="279400"/>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accent6">
                <a:lumMod val="60000"/>
                <a:lumOff val="40000"/>
              </a:schemeClr>
            </a:solidFill>
            <a:round/>
            <a:tailEnd type="oval" w="med" len="med"/>
          </a:ln>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Rectangle 10"/>
          <p:cNvSpPr>
            <a:spLocks noChangeArrowheads="1"/>
          </p:cNvSpPr>
          <p:nvPr/>
        </p:nvSpPr>
        <p:spPr bwMode="auto">
          <a:xfrm>
            <a:off x="6523038" y="3041650"/>
            <a:ext cx="1143000" cy="230505"/>
          </a:xfrm>
          <a:prstGeom prst="rect">
            <a:avLst/>
          </a:prstGeom>
          <a:noFill/>
          <a:ln>
            <a:noFill/>
          </a:ln>
        </p:spPr>
        <p:txBody>
          <a:bodyPr wrap="none" lIns="0" tIns="0" rIns="0" bIns="0">
            <a:spAutoFit/>
          </a:bodyPr>
          <a:lstStyle/>
          <a:p>
            <a:pPr eaLnBrk="1" fontAlgn="auto" hangingPunct="1">
              <a:spcBef>
                <a:spcPts val="0"/>
              </a:spcBef>
              <a:spcAft>
                <a:spcPts val="0"/>
              </a:spcAft>
              <a:defRPr/>
            </a:pPr>
            <a:r>
              <a:rPr lang="zh-CN" sz="1500" b="1" dirty="0">
                <a:solidFill>
                  <a:schemeClr val="bg1"/>
                </a:solidFill>
                <a:latin typeface="微软雅黑" panose="020B0503020204020204" pitchFamily="34" charset="-122"/>
              </a:rPr>
              <a:t>添加</a:t>
            </a:r>
            <a:r>
              <a:rPr lang="zh-CN" altLang="en-US" sz="1500" b="1" dirty="0">
                <a:solidFill>
                  <a:schemeClr val="bg1"/>
                </a:solidFill>
                <a:latin typeface="微软雅黑" panose="020B0503020204020204" pitchFamily="34" charset="-122"/>
              </a:rPr>
              <a:t>文字标题</a:t>
            </a:r>
            <a:endParaRPr lang="zh-CN" sz="1350" b="1" dirty="0">
              <a:solidFill>
                <a:schemeClr val="bg1"/>
              </a:solidFill>
              <a:latin typeface="+mn-lt"/>
              <a:ea typeface="+mn-ea"/>
            </a:endParaRPr>
          </a:p>
        </p:txBody>
      </p:sp>
      <p:sp>
        <p:nvSpPr>
          <p:cNvPr id="11" name="Rectangle 11"/>
          <p:cNvSpPr>
            <a:spLocks noChangeArrowheads="1"/>
          </p:cNvSpPr>
          <p:nvPr/>
        </p:nvSpPr>
        <p:spPr bwMode="auto">
          <a:xfrm>
            <a:off x="6523038" y="4119563"/>
            <a:ext cx="1143000" cy="230505"/>
          </a:xfrm>
          <a:prstGeom prst="rect">
            <a:avLst/>
          </a:prstGeom>
          <a:noFill/>
          <a:ln>
            <a:noFill/>
          </a:ln>
        </p:spPr>
        <p:txBody>
          <a:bodyPr wrap="none" lIns="0" tIns="0" rIns="0" bIns="0">
            <a:spAutoFit/>
          </a:bodyPr>
          <a:lstStyle/>
          <a:p>
            <a:pPr eaLnBrk="1" fontAlgn="auto" hangingPunct="1">
              <a:spcBef>
                <a:spcPts val="0"/>
              </a:spcBef>
              <a:spcAft>
                <a:spcPts val="0"/>
              </a:spcAft>
              <a:defRPr/>
            </a:pPr>
            <a:r>
              <a:rPr lang="zh-CN" sz="1500" b="1" dirty="0">
                <a:solidFill>
                  <a:schemeClr val="bg1"/>
                </a:solidFill>
                <a:latin typeface="微软雅黑" panose="020B0503020204020204" pitchFamily="34" charset="-122"/>
              </a:rPr>
              <a:t>添加</a:t>
            </a:r>
            <a:r>
              <a:rPr lang="zh-CN" altLang="en-US" sz="1500" b="1" dirty="0">
                <a:solidFill>
                  <a:schemeClr val="bg1"/>
                </a:solidFill>
                <a:latin typeface="微软雅黑" panose="020B0503020204020204" pitchFamily="34" charset="-122"/>
              </a:rPr>
              <a:t>文字标题</a:t>
            </a:r>
            <a:endParaRPr lang="zh-CN" sz="1350" b="1" dirty="0">
              <a:solidFill>
                <a:schemeClr val="bg1"/>
              </a:solidFill>
              <a:latin typeface="+mn-lt"/>
              <a:ea typeface="+mn-ea"/>
            </a:endParaRPr>
          </a:p>
        </p:txBody>
      </p:sp>
      <p:sp>
        <p:nvSpPr>
          <p:cNvPr id="53256" name="Text Box 65"/>
          <p:cNvSpPr txBox="1">
            <a:spLocks noChangeArrowheads="1"/>
          </p:cNvSpPr>
          <p:nvPr/>
        </p:nvSpPr>
        <p:spPr bwMode="auto">
          <a:xfrm>
            <a:off x="877888" y="2608263"/>
            <a:ext cx="3670300" cy="86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altLang="zh-CN" sz="1200" b="1"/>
              <a:t>单击添加标题</a:t>
            </a:r>
            <a:endParaRPr lang="zh-CN" altLang="zh-CN" sz="1200" b="1"/>
          </a:p>
          <a:p>
            <a:pPr eaLnBrk="1" hangingPunct="1">
              <a:lnSpc>
                <a:spcPct val="120000"/>
              </a:lnSpc>
            </a:pPr>
            <a:r>
              <a:rPr lang="zh-CN" altLang="en-US" sz="1000">
                <a:latin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endParaRPr lang="zh-CN" altLang="en-US" sz="800">
              <a:sym typeface="Arial" panose="020B0604020202020204" pitchFamily="34" charset="0"/>
            </a:endParaRPr>
          </a:p>
        </p:txBody>
      </p:sp>
      <p:sp>
        <p:nvSpPr>
          <p:cNvPr id="53257" name="Text Box 65"/>
          <p:cNvSpPr txBox="1">
            <a:spLocks noChangeArrowheads="1"/>
          </p:cNvSpPr>
          <p:nvPr/>
        </p:nvSpPr>
        <p:spPr bwMode="auto">
          <a:xfrm>
            <a:off x="877888" y="4262438"/>
            <a:ext cx="3670300" cy="86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altLang="zh-CN" sz="1200" b="1"/>
              <a:t>单击添加标题</a:t>
            </a:r>
            <a:endParaRPr lang="zh-CN" altLang="zh-CN" sz="1200" b="1"/>
          </a:p>
          <a:p>
            <a:pPr eaLnBrk="1" hangingPunct="1">
              <a:lnSpc>
                <a:spcPct val="120000"/>
              </a:lnSpc>
            </a:pPr>
            <a:r>
              <a:rPr lang="zh-CN" altLang="en-US" sz="1000">
                <a:latin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endParaRPr lang="zh-CN" altLang="en-US" sz="800">
              <a:sym typeface="Arial" panose="020B0604020202020204" pitchFamily="34" charset="0"/>
            </a:endParaRPr>
          </a:p>
        </p:txBody>
      </p:sp>
      <p:sp>
        <p:nvSpPr>
          <p:cNvPr id="14" name="Freeform 103"/>
          <p:cNvSpPr>
            <a:spLocks noEditPoints="1" noChangeArrowheads="1"/>
          </p:cNvSpPr>
          <p:nvPr/>
        </p:nvSpPr>
        <p:spPr bwMode="auto">
          <a:xfrm>
            <a:off x="6838950" y="339090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sp>
        <p:nvSpPr>
          <p:cNvPr id="15" name="Freeform 33"/>
          <p:cNvSpPr>
            <a:spLocks noEditPoints="1" noChangeArrowheads="1"/>
          </p:cNvSpPr>
          <p:nvPr/>
        </p:nvSpPr>
        <p:spPr bwMode="auto">
          <a:xfrm>
            <a:off x="6899275" y="4530725"/>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sp>
        <p:nvSpPr>
          <p:cNvPr id="53260" name="文本框 16"/>
          <p:cNvSpPr txBox="1">
            <a:spLocks noChangeArrowheads="1"/>
          </p:cNvSpPr>
          <p:nvPr/>
        </p:nvSpPr>
        <p:spPr bwMode="auto">
          <a:xfrm>
            <a:off x="782638" y="1138238"/>
            <a:ext cx="17224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关键技术</a:t>
            </a:r>
            <a:endParaRPr lang="zh-CN" altLang="en-US" sz="2400" b="1"/>
          </a:p>
        </p:txBody>
      </p:sp>
      <p:grpSp>
        <p:nvGrpSpPr>
          <p:cNvPr id="53261" name="组合 20"/>
          <p:cNvGrpSpPr>
            <a:grpSpLocks noChangeAspect="1"/>
          </p:cNvGrpSpPr>
          <p:nvPr/>
        </p:nvGrpSpPr>
        <p:grpSpPr bwMode="auto">
          <a:xfrm>
            <a:off x="314325" y="1135063"/>
            <a:ext cx="468313" cy="468312"/>
            <a:chOff x="1928879" y="1944350"/>
            <a:chExt cx="1129689" cy="1129689"/>
          </a:xfrm>
        </p:grpSpPr>
        <p:sp>
          <p:nvSpPr>
            <p:cNvPr id="22" name="椭圆 2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3"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53262" name="图片 1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0" name="直接连接符 19"/>
          <p:cNvCxnSpPr/>
          <p:nvPr/>
        </p:nvCxnSpPr>
        <p:spPr>
          <a:xfrm>
            <a:off x="4572000" y="1965325"/>
            <a:ext cx="0" cy="3298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4219575" y="3111500"/>
            <a:ext cx="704850" cy="70643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800" b="1" dirty="0">
                <a:solidFill>
                  <a:schemeClr val="bg1"/>
                </a:solidFill>
              </a:rPr>
              <a:t>VS</a:t>
            </a:r>
            <a:endParaRPr lang="zh-CN" altLang="en-US" sz="1800" b="1" dirty="0">
              <a:solidFill>
                <a:schemeClr val="bg1"/>
              </a:solidFill>
            </a:endParaRPr>
          </a:p>
        </p:txBody>
      </p:sp>
      <p:grpSp>
        <p:nvGrpSpPr>
          <p:cNvPr id="57348" name="组合 4"/>
          <p:cNvGrpSpPr/>
          <p:nvPr/>
        </p:nvGrpSpPr>
        <p:grpSpPr bwMode="auto">
          <a:xfrm>
            <a:off x="1212850" y="2251075"/>
            <a:ext cx="2698750" cy="1410017"/>
            <a:chOff x="1212260" y="1394385"/>
            <a:chExt cx="2699790" cy="1410188"/>
          </a:xfrm>
        </p:grpSpPr>
        <p:sp>
          <p:nvSpPr>
            <p:cNvPr id="22" name="TextBox 12"/>
            <p:cNvSpPr txBox="1"/>
            <p:nvPr/>
          </p:nvSpPr>
          <p:spPr>
            <a:xfrm>
              <a:off x="1212260" y="1745265"/>
              <a:ext cx="2699790" cy="1059308"/>
            </a:xfrm>
            <a:prstGeom prst="rect">
              <a:avLst/>
            </a:prstGeom>
            <a:noFill/>
          </p:spPr>
          <p:txBody>
            <a:bodyPr>
              <a:spAutoFit/>
            </a:bodyPr>
            <a:lstStyle/>
            <a:p>
              <a:pPr defTabSz="684530" eaLnBrk="1" fontAlgn="auto" hangingPunct="1">
                <a:lnSpc>
                  <a:spcPct val="120000"/>
                </a:lnSpc>
                <a:spcBef>
                  <a:spcPts val="0"/>
                </a:spcBef>
                <a:spcAft>
                  <a:spcPts val="0"/>
                </a:spcAft>
                <a:defRPr/>
              </a:pPr>
              <a:r>
                <a:rPr lang="zh-CN" altLang="en-US" sz="1050" dirty="0">
                  <a:latin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您的内容打在这里，或者通过复制您的文本后，在此框中选择粘贴，并选择只保留文字。您的内容打在这里，或者通过复制您的文本后，在此框中选择粘贴，并选择只保留文字，您的内容打在</a:t>
              </a:r>
              <a:endParaRPr lang="zh-CN" altLang="en-US" sz="1000" dirty="0">
                <a:sym typeface="Arial" panose="020B0604020202020204" pitchFamily="34" charset="0"/>
              </a:endParaRPr>
            </a:p>
          </p:txBody>
        </p:sp>
        <p:sp>
          <p:nvSpPr>
            <p:cNvPr id="57375" name="TextBox 13"/>
            <p:cNvSpPr txBox="1">
              <a:spLocks noChangeArrowheads="1"/>
            </p:cNvSpPr>
            <p:nvPr/>
          </p:nvSpPr>
          <p:spPr bwMode="auto">
            <a:xfrm>
              <a:off x="1682144" y="1394385"/>
              <a:ext cx="2039842" cy="36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r" eaLnBrk="1" hangingPunct="1"/>
              <a:r>
                <a:rPr lang="zh-CN" altLang="en-US" sz="1800" b="1">
                  <a:solidFill>
                    <a:srgbClr val="000000"/>
                  </a:solidFill>
                </a:rPr>
                <a:t>添加标题一</a:t>
              </a:r>
              <a:endParaRPr lang="zh-CN" altLang="en-US" sz="1800" b="1">
                <a:solidFill>
                  <a:srgbClr val="000000"/>
                </a:solidFill>
              </a:endParaRPr>
            </a:p>
          </p:txBody>
        </p:sp>
      </p:grpSp>
      <p:grpSp>
        <p:nvGrpSpPr>
          <p:cNvPr id="57349" name="组合 5"/>
          <p:cNvGrpSpPr/>
          <p:nvPr/>
        </p:nvGrpSpPr>
        <p:grpSpPr bwMode="auto">
          <a:xfrm>
            <a:off x="5172075" y="2265363"/>
            <a:ext cx="2759075" cy="1225867"/>
            <a:chOff x="5171954" y="1407576"/>
            <a:chExt cx="2759786" cy="1226288"/>
          </a:xfrm>
        </p:grpSpPr>
        <p:sp>
          <p:nvSpPr>
            <p:cNvPr id="24" name="TextBox 14"/>
            <p:cNvSpPr txBox="1"/>
            <p:nvPr/>
          </p:nvSpPr>
          <p:spPr>
            <a:xfrm>
              <a:off x="5171954" y="1407576"/>
              <a:ext cx="2040464" cy="368426"/>
            </a:xfrm>
            <a:prstGeom prst="rect">
              <a:avLst/>
            </a:prstGeom>
            <a:noFill/>
          </p:spPr>
          <p:txBody>
            <a:bodyPr>
              <a:spAutoFit/>
            </a:bodyPr>
            <a:lstStyle>
              <a:defPPr>
                <a:defRPr lang="zh-CN"/>
              </a:defPPr>
              <a:lvl1pPr algn="r">
                <a:spcBef>
                  <a:spcPct val="0"/>
                </a:spcBef>
                <a:defRPr sz="2400" b="1">
                  <a:gradFill>
                    <a:gsLst>
                      <a:gs pos="0">
                        <a:srgbClr val="BE8C83"/>
                      </a:gs>
                      <a:gs pos="100000">
                        <a:srgbClr val="BE8C83"/>
                      </a:gs>
                      <a:gs pos="50000">
                        <a:srgbClr val="FFEEE2"/>
                      </a:gs>
                    </a:gsLst>
                    <a:lin ang="0" scaled="0"/>
                  </a:gradFill>
                  <a:latin typeface="微软雅黑" panose="020B0503020204020204" pitchFamily="34" charset="-122"/>
                  <a:ea typeface="微软雅黑" panose="020B0503020204020204" pitchFamily="34" charset="-122"/>
                </a:defRPr>
              </a:lvl1pPr>
            </a:lstStyle>
            <a:p>
              <a:pPr algn="l" eaLnBrk="1" fontAlgn="auto" hangingPunct="1">
                <a:spcAft>
                  <a:spcPts val="0"/>
                </a:spcAft>
                <a:defRPr/>
              </a:pPr>
              <a:r>
                <a:rPr lang="zh-CN" altLang="en-US" sz="1800" dirty="0">
                  <a:solidFill>
                    <a:sysClr val="windowText" lastClr="000000"/>
                  </a:solidFill>
                  <a:latin typeface="+mn-lt"/>
                </a:rPr>
                <a:t>添加标题二</a:t>
              </a:r>
              <a:endParaRPr lang="zh-CN" altLang="en-US" sz="1800" dirty="0">
                <a:solidFill>
                  <a:sysClr val="windowText" lastClr="000000"/>
                </a:solidFill>
                <a:latin typeface="+mn-lt"/>
              </a:endParaRPr>
            </a:p>
          </p:txBody>
        </p:sp>
        <p:sp>
          <p:nvSpPr>
            <p:cNvPr id="25" name="TextBox 15"/>
            <p:cNvSpPr txBox="1"/>
            <p:nvPr/>
          </p:nvSpPr>
          <p:spPr>
            <a:xfrm>
              <a:off x="5189422" y="1768062"/>
              <a:ext cx="2742318" cy="865802"/>
            </a:xfrm>
            <a:prstGeom prst="rect">
              <a:avLst/>
            </a:prstGeom>
            <a:noFill/>
          </p:spPr>
          <p:txBody>
            <a:bodyPr>
              <a:spAutoFit/>
            </a:bodyPr>
            <a:lstStyle/>
            <a:p>
              <a:pPr defTabSz="684530" eaLnBrk="1" fontAlgn="auto" hangingPunct="1">
                <a:lnSpc>
                  <a:spcPct val="120000"/>
                </a:lnSpc>
                <a:spcBef>
                  <a:spcPts val="0"/>
                </a:spcBef>
                <a:spcAft>
                  <a:spcPts val="0"/>
                </a:spcAft>
                <a:defRPr/>
              </a:pPr>
              <a:r>
                <a:rPr lang="zh-CN" altLang="en-US" sz="1050" dirty="0">
                  <a:latin typeface="微软雅黑" panose="020B0503020204020204" pitchFamily="34" charset="-122"/>
                </a:rPr>
                <a:t>您的内容打在这里，或者通过复制您的文本后，在此框中选择粘贴，并选择只保留文字。更多模板：亮亮图文旗舰店</a:t>
              </a:r>
              <a:r>
                <a:rPr lang="en-US" altLang="zh-CN" sz="1050" dirty="0">
                  <a:latin typeface="微软雅黑" panose="020B0503020204020204" pitchFamily="34" charset="-122"/>
                </a:rPr>
                <a:t>https://liangliangtuwen.tmall.com</a:t>
              </a:r>
              <a:endParaRPr lang="zh-CN" altLang="en-US" sz="1000" dirty="0">
                <a:sym typeface="Arial" panose="020B0604020202020204" pitchFamily="34" charset="0"/>
              </a:endParaRPr>
            </a:p>
          </p:txBody>
        </p:sp>
      </p:grpSp>
      <p:grpSp>
        <p:nvGrpSpPr>
          <p:cNvPr id="57350" name="组合 2"/>
          <p:cNvGrpSpPr/>
          <p:nvPr/>
        </p:nvGrpSpPr>
        <p:grpSpPr bwMode="auto">
          <a:xfrm>
            <a:off x="1512888" y="4125913"/>
            <a:ext cx="2219325" cy="1188402"/>
            <a:chOff x="1512237" y="3294193"/>
            <a:chExt cx="2219829" cy="1189045"/>
          </a:xfrm>
        </p:grpSpPr>
        <p:sp>
          <p:nvSpPr>
            <p:cNvPr id="26" name="矩形 25"/>
            <p:cNvSpPr/>
            <p:nvPr/>
          </p:nvSpPr>
          <p:spPr>
            <a:xfrm>
              <a:off x="2144205" y="3294193"/>
              <a:ext cx="1584685" cy="1890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chemeClr val="bg1"/>
                </a:solidFill>
                <a:latin typeface="微软雅黑" panose="020B0503020204020204" pitchFamily="34" charset="-122"/>
              </a:endParaRPr>
            </a:p>
          </p:txBody>
        </p:sp>
        <p:sp>
          <p:nvSpPr>
            <p:cNvPr id="27" name="矩形 26"/>
            <p:cNvSpPr/>
            <p:nvPr/>
          </p:nvSpPr>
          <p:spPr>
            <a:xfrm>
              <a:off x="1512237" y="3594392"/>
              <a:ext cx="2210302" cy="189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chemeClr val="bg1"/>
                </a:solidFill>
                <a:latin typeface="微软雅黑" panose="020B0503020204020204" pitchFamily="34" charset="-122"/>
              </a:endParaRPr>
            </a:p>
          </p:txBody>
        </p:sp>
        <p:sp>
          <p:nvSpPr>
            <p:cNvPr id="28" name="矩形 27"/>
            <p:cNvSpPr/>
            <p:nvPr/>
          </p:nvSpPr>
          <p:spPr>
            <a:xfrm>
              <a:off x="1931432" y="3920006"/>
              <a:ext cx="1800634" cy="1906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chemeClr val="bg1"/>
                </a:solidFill>
                <a:latin typeface="微软雅黑" panose="020B0503020204020204" pitchFamily="34" charset="-122"/>
              </a:endParaRPr>
            </a:p>
          </p:txBody>
        </p:sp>
        <p:sp>
          <p:nvSpPr>
            <p:cNvPr id="29" name="TextBox 19"/>
            <p:cNvSpPr txBox="1"/>
            <p:nvPr/>
          </p:nvSpPr>
          <p:spPr>
            <a:xfrm>
              <a:off x="2409378" y="3294193"/>
              <a:ext cx="1105786" cy="218558"/>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rPr>
                <a:t>对比数据一：</a:t>
              </a:r>
              <a:r>
                <a:rPr lang="en-US" altLang="zh-CN" sz="825" dirty="0">
                  <a:solidFill>
                    <a:schemeClr val="bg1"/>
                  </a:solidFill>
                  <a:latin typeface="微软雅黑" panose="020B0503020204020204" pitchFamily="34" charset="-122"/>
                </a:rPr>
                <a:t>600</a:t>
              </a:r>
              <a:r>
                <a:rPr lang="zh-CN" altLang="en-US" sz="825" dirty="0">
                  <a:solidFill>
                    <a:schemeClr val="bg1"/>
                  </a:solidFill>
                  <a:latin typeface="微软雅黑" panose="020B0503020204020204" pitchFamily="34" charset="-122"/>
                </a:rPr>
                <a:t>万</a:t>
              </a:r>
              <a:endParaRPr lang="zh-CN" altLang="en-US" sz="825" dirty="0">
                <a:solidFill>
                  <a:schemeClr val="bg1"/>
                </a:solidFill>
                <a:latin typeface="微软雅黑" panose="020B0503020204020204" pitchFamily="34" charset="-122"/>
              </a:endParaRPr>
            </a:p>
          </p:txBody>
        </p:sp>
        <p:sp>
          <p:nvSpPr>
            <p:cNvPr id="30" name="TextBox 20"/>
            <p:cNvSpPr txBox="1"/>
            <p:nvPr/>
          </p:nvSpPr>
          <p:spPr>
            <a:xfrm>
              <a:off x="2409378" y="3594392"/>
              <a:ext cx="1105786" cy="218558"/>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rPr>
                <a:t>对比数据二：</a:t>
              </a:r>
              <a:r>
                <a:rPr lang="en-US" altLang="zh-CN" sz="825" dirty="0">
                  <a:solidFill>
                    <a:schemeClr val="bg1"/>
                  </a:solidFill>
                  <a:latin typeface="微软雅黑" panose="020B0503020204020204" pitchFamily="34" charset="-122"/>
                </a:rPr>
                <a:t>800</a:t>
              </a:r>
              <a:r>
                <a:rPr lang="zh-CN" altLang="en-US" sz="825" dirty="0">
                  <a:solidFill>
                    <a:schemeClr val="bg1"/>
                  </a:solidFill>
                  <a:latin typeface="微软雅黑" panose="020B0503020204020204" pitchFamily="34" charset="-122"/>
                </a:rPr>
                <a:t>万</a:t>
              </a:r>
              <a:endParaRPr lang="zh-CN" altLang="en-US" sz="825" dirty="0">
                <a:solidFill>
                  <a:schemeClr val="bg1"/>
                </a:solidFill>
                <a:latin typeface="微软雅黑" panose="020B0503020204020204" pitchFamily="34" charset="-122"/>
              </a:endParaRPr>
            </a:p>
          </p:txBody>
        </p:sp>
        <p:sp>
          <p:nvSpPr>
            <p:cNvPr id="31" name="TextBox 21"/>
            <p:cNvSpPr txBox="1"/>
            <p:nvPr/>
          </p:nvSpPr>
          <p:spPr>
            <a:xfrm>
              <a:off x="2409378" y="3924771"/>
              <a:ext cx="1105786" cy="218558"/>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rPr>
                <a:t>对比数据三：</a:t>
              </a:r>
              <a:r>
                <a:rPr lang="en-US" altLang="zh-CN" sz="825" dirty="0">
                  <a:solidFill>
                    <a:schemeClr val="bg1"/>
                  </a:solidFill>
                  <a:latin typeface="微软雅黑" panose="020B0503020204020204" pitchFamily="34" charset="-122"/>
                </a:rPr>
                <a:t>760</a:t>
              </a:r>
              <a:r>
                <a:rPr lang="zh-CN" altLang="en-US" sz="825" dirty="0">
                  <a:solidFill>
                    <a:schemeClr val="bg1"/>
                  </a:solidFill>
                  <a:latin typeface="微软雅黑" panose="020B0503020204020204" pitchFamily="34" charset="-122"/>
                </a:rPr>
                <a:t>万</a:t>
              </a:r>
              <a:endParaRPr lang="zh-CN" altLang="en-US" sz="825" dirty="0">
                <a:solidFill>
                  <a:schemeClr val="bg1"/>
                </a:solidFill>
                <a:latin typeface="微软雅黑" panose="020B0503020204020204" pitchFamily="34" charset="-122"/>
              </a:endParaRPr>
            </a:p>
          </p:txBody>
        </p:sp>
        <p:sp>
          <p:nvSpPr>
            <p:cNvPr id="38" name="矩形 37"/>
            <p:cNvSpPr/>
            <p:nvPr/>
          </p:nvSpPr>
          <p:spPr>
            <a:xfrm>
              <a:off x="1786936" y="4259915"/>
              <a:ext cx="1945130" cy="1890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chemeClr val="bg1"/>
                </a:solidFill>
                <a:latin typeface="微软雅黑" panose="020B0503020204020204" pitchFamily="34" charset="-122"/>
              </a:endParaRPr>
            </a:p>
          </p:txBody>
        </p:sp>
        <p:sp>
          <p:nvSpPr>
            <p:cNvPr id="39" name="TextBox 21"/>
            <p:cNvSpPr txBox="1"/>
            <p:nvPr/>
          </p:nvSpPr>
          <p:spPr>
            <a:xfrm>
              <a:off x="2409378" y="4264680"/>
              <a:ext cx="1105786" cy="218558"/>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rPr>
                <a:t>对比数据四：</a:t>
              </a:r>
              <a:r>
                <a:rPr lang="en-US" altLang="zh-CN" sz="825" dirty="0">
                  <a:solidFill>
                    <a:schemeClr val="bg1"/>
                  </a:solidFill>
                  <a:latin typeface="微软雅黑" panose="020B0503020204020204" pitchFamily="34" charset="-122"/>
                </a:rPr>
                <a:t>550</a:t>
              </a:r>
              <a:r>
                <a:rPr lang="zh-CN" altLang="en-US" sz="825" dirty="0">
                  <a:solidFill>
                    <a:schemeClr val="bg1"/>
                  </a:solidFill>
                  <a:latin typeface="微软雅黑" panose="020B0503020204020204" pitchFamily="34" charset="-122"/>
                </a:rPr>
                <a:t>万</a:t>
              </a:r>
              <a:endParaRPr lang="zh-CN" altLang="en-US" sz="825" dirty="0">
                <a:solidFill>
                  <a:schemeClr val="bg1"/>
                </a:solidFill>
                <a:latin typeface="微软雅黑" panose="020B0503020204020204" pitchFamily="34" charset="-122"/>
              </a:endParaRPr>
            </a:p>
          </p:txBody>
        </p:sp>
      </p:grpSp>
      <p:grpSp>
        <p:nvGrpSpPr>
          <p:cNvPr id="57351" name="组合 3"/>
          <p:cNvGrpSpPr/>
          <p:nvPr/>
        </p:nvGrpSpPr>
        <p:grpSpPr bwMode="auto">
          <a:xfrm>
            <a:off x="5292725" y="4130675"/>
            <a:ext cx="2219325" cy="1164590"/>
            <a:chOff x="5291943" y="3273646"/>
            <a:chExt cx="2219829" cy="1164769"/>
          </a:xfrm>
        </p:grpSpPr>
        <p:sp>
          <p:nvSpPr>
            <p:cNvPr id="32" name="矩形 31"/>
            <p:cNvSpPr/>
            <p:nvPr/>
          </p:nvSpPr>
          <p:spPr>
            <a:xfrm>
              <a:off x="5291943" y="3294287"/>
              <a:ext cx="1584685" cy="1889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ysClr val="windowText" lastClr="000000"/>
                </a:solidFill>
                <a:latin typeface="微软雅黑" panose="020B0503020204020204" pitchFamily="34" charset="-122"/>
              </a:endParaRPr>
            </a:p>
          </p:txBody>
        </p:sp>
        <p:sp>
          <p:nvSpPr>
            <p:cNvPr id="33" name="矩形 32"/>
            <p:cNvSpPr/>
            <p:nvPr/>
          </p:nvSpPr>
          <p:spPr>
            <a:xfrm>
              <a:off x="5301470" y="3594370"/>
              <a:ext cx="2210302" cy="1889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ysClr val="windowText" lastClr="000000"/>
                </a:solidFill>
                <a:latin typeface="微软雅黑" panose="020B0503020204020204" pitchFamily="34" charset="-122"/>
              </a:endParaRPr>
            </a:p>
          </p:txBody>
        </p:sp>
        <p:sp>
          <p:nvSpPr>
            <p:cNvPr id="34" name="矩形 33"/>
            <p:cNvSpPr/>
            <p:nvPr/>
          </p:nvSpPr>
          <p:spPr>
            <a:xfrm>
              <a:off x="5291943" y="3911919"/>
              <a:ext cx="1800634" cy="19052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ysClr val="windowText" lastClr="000000"/>
                </a:solidFill>
                <a:latin typeface="微软雅黑" panose="020B0503020204020204" pitchFamily="34" charset="-122"/>
              </a:endParaRPr>
            </a:p>
          </p:txBody>
        </p:sp>
        <p:sp>
          <p:nvSpPr>
            <p:cNvPr id="40" name="矩形 39"/>
            <p:cNvSpPr/>
            <p:nvPr/>
          </p:nvSpPr>
          <p:spPr>
            <a:xfrm>
              <a:off x="5301470" y="4221530"/>
              <a:ext cx="2053104" cy="1889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ysClr val="windowText" lastClr="000000"/>
                </a:solidFill>
                <a:latin typeface="微软雅黑" panose="020B0503020204020204" pitchFamily="34" charset="-122"/>
              </a:endParaRPr>
            </a:p>
          </p:txBody>
        </p:sp>
        <p:sp>
          <p:nvSpPr>
            <p:cNvPr id="42" name="TextBox 19"/>
            <p:cNvSpPr txBox="1"/>
            <p:nvPr/>
          </p:nvSpPr>
          <p:spPr>
            <a:xfrm>
              <a:off x="5507892" y="3273646"/>
              <a:ext cx="1105786" cy="218474"/>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rPr>
                <a:t>对比数据一：</a:t>
              </a:r>
              <a:r>
                <a:rPr lang="en-US" altLang="zh-CN" sz="825" dirty="0">
                  <a:solidFill>
                    <a:schemeClr val="bg1"/>
                  </a:solidFill>
                  <a:latin typeface="微软雅黑" panose="020B0503020204020204" pitchFamily="34" charset="-122"/>
                </a:rPr>
                <a:t>600</a:t>
              </a:r>
              <a:r>
                <a:rPr lang="zh-CN" altLang="en-US" sz="825" dirty="0">
                  <a:solidFill>
                    <a:schemeClr val="bg1"/>
                  </a:solidFill>
                  <a:latin typeface="微软雅黑" panose="020B0503020204020204" pitchFamily="34" charset="-122"/>
                </a:rPr>
                <a:t>万</a:t>
              </a:r>
              <a:endParaRPr lang="zh-CN" altLang="en-US" sz="825" dirty="0">
                <a:solidFill>
                  <a:schemeClr val="bg1"/>
                </a:solidFill>
                <a:latin typeface="微软雅黑" panose="020B0503020204020204" pitchFamily="34" charset="-122"/>
              </a:endParaRPr>
            </a:p>
          </p:txBody>
        </p:sp>
        <p:sp>
          <p:nvSpPr>
            <p:cNvPr id="43" name="TextBox 20"/>
            <p:cNvSpPr txBox="1"/>
            <p:nvPr/>
          </p:nvSpPr>
          <p:spPr>
            <a:xfrm>
              <a:off x="5507892" y="3589608"/>
              <a:ext cx="1105786" cy="218474"/>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rPr>
                <a:t>对比数据二：</a:t>
              </a:r>
              <a:r>
                <a:rPr lang="en-US" altLang="zh-CN" sz="825" dirty="0">
                  <a:solidFill>
                    <a:schemeClr val="bg1"/>
                  </a:solidFill>
                  <a:latin typeface="微软雅黑" panose="020B0503020204020204" pitchFamily="34" charset="-122"/>
                </a:rPr>
                <a:t>800</a:t>
              </a:r>
              <a:r>
                <a:rPr lang="zh-CN" altLang="en-US" sz="825" dirty="0">
                  <a:solidFill>
                    <a:schemeClr val="bg1"/>
                  </a:solidFill>
                  <a:latin typeface="微软雅黑" panose="020B0503020204020204" pitchFamily="34" charset="-122"/>
                </a:rPr>
                <a:t>万</a:t>
              </a:r>
              <a:endParaRPr lang="zh-CN" altLang="en-US" sz="825" dirty="0">
                <a:solidFill>
                  <a:schemeClr val="bg1"/>
                </a:solidFill>
                <a:latin typeface="微软雅黑" panose="020B0503020204020204" pitchFamily="34" charset="-122"/>
              </a:endParaRPr>
            </a:p>
          </p:txBody>
        </p:sp>
        <p:sp>
          <p:nvSpPr>
            <p:cNvPr id="44" name="TextBox 21"/>
            <p:cNvSpPr txBox="1"/>
            <p:nvPr/>
          </p:nvSpPr>
          <p:spPr>
            <a:xfrm>
              <a:off x="5507892" y="3911919"/>
              <a:ext cx="1105786" cy="218474"/>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rPr>
                <a:t>对比数据三：</a:t>
              </a:r>
              <a:r>
                <a:rPr lang="en-US" altLang="zh-CN" sz="825" dirty="0">
                  <a:solidFill>
                    <a:schemeClr val="bg1"/>
                  </a:solidFill>
                  <a:latin typeface="微软雅黑" panose="020B0503020204020204" pitchFamily="34" charset="-122"/>
                </a:rPr>
                <a:t>760</a:t>
              </a:r>
              <a:r>
                <a:rPr lang="zh-CN" altLang="en-US" sz="825" dirty="0">
                  <a:solidFill>
                    <a:schemeClr val="bg1"/>
                  </a:solidFill>
                  <a:latin typeface="微软雅黑" panose="020B0503020204020204" pitchFamily="34" charset="-122"/>
                </a:rPr>
                <a:t>万</a:t>
              </a:r>
              <a:endParaRPr lang="zh-CN" altLang="en-US" sz="825" dirty="0">
                <a:solidFill>
                  <a:schemeClr val="bg1"/>
                </a:solidFill>
                <a:latin typeface="微软雅黑" panose="020B0503020204020204" pitchFamily="34" charset="-122"/>
              </a:endParaRPr>
            </a:p>
          </p:txBody>
        </p:sp>
        <p:sp>
          <p:nvSpPr>
            <p:cNvPr id="45" name="TextBox 21"/>
            <p:cNvSpPr txBox="1"/>
            <p:nvPr/>
          </p:nvSpPr>
          <p:spPr>
            <a:xfrm>
              <a:off x="5507892" y="4219941"/>
              <a:ext cx="1105786" cy="218474"/>
            </a:xfrm>
            <a:prstGeom prst="rect">
              <a:avLst/>
            </a:prstGeom>
            <a:noFill/>
          </p:spPr>
          <p:txBody>
            <a:bodyPr wrap="none">
              <a:spAutoFit/>
            </a:bodyPr>
            <a:lstStyle/>
            <a:p>
              <a:pPr eaLnBrk="1" fontAlgn="auto" hangingPunct="1">
                <a:spcBef>
                  <a:spcPts val="0"/>
                </a:spcBef>
                <a:spcAft>
                  <a:spcPts val="0"/>
                </a:spcAft>
                <a:defRPr/>
              </a:pPr>
              <a:r>
                <a:rPr lang="zh-CN" altLang="en-US" sz="825" dirty="0">
                  <a:solidFill>
                    <a:schemeClr val="bg1"/>
                  </a:solidFill>
                  <a:latin typeface="微软雅黑" panose="020B0503020204020204" pitchFamily="34" charset="-122"/>
                </a:rPr>
                <a:t>对比数据四：</a:t>
              </a:r>
              <a:r>
                <a:rPr lang="en-US" altLang="zh-CN" sz="825" dirty="0">
                  <a:solidFill>
                    <a:schemeClr val="bg1"/>
                  </a:solidFill>
                  <a:latin typeface="微软雅黑" panose="020B0503020204020204" pitchFamily="34" charset="-122"/>
                </a:rPr>
                <a:t>550</a:t>
              </a:r>
              <a:r>
                <a:rPr lang="zh-CN" altLang="en-US" sz="825" dirty="0">
                  <a:solidFill>
                    <a:schemeClr val="bg1"/>
                  </a:solidFill>
                  <a:latin typeface="微软雅黑" panose="020B0503020204020204" pitchFamily="34" charset="-122"/>
                </a:rPr>
                <a:t>万</a:t>
              </a:r>
              <a:endParaRPr lang="zh-CN" altLang="en-US" sz="825" dirty="0">
                <a:solidFill>
                  <a:schemeClr val="bg1"/>
                </a:solidFill>
                <a:latin typeface="微软雅黑" panose="020B0503020204020204" pitchFamily="34" charset="-122"/>
              </a:endParaRPr>
            </a:p>
          </p:txBody>
        </p:sp>
      </p:grpSp>
      <p:sp>
        <p:nvSpPr>
          <p:cNvPr id="57352" name="文本框 35"/>
          <p:cNvSpPr txBox="1">
            <a:spLocks noChangeArrowheads="1"/>
          </p:cNvSpPr>
          <p:nvPr/>
        </p:nvSpPr>
        <p:spPr bwMode="auto">
          <a:xfrm>
            <a:off x="782638" y="113823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案例对比分析</a:t>
            </a:r>
            <a:endParaRPr lang="zh-CN" altLang="en-US" sz="2400" b="1"/>
          </a:p>
        </p:txBody>
      </p:sp>
      <p:grpSp>
        <p:nvGrpSpPr>
          <p:cNvPr id="57353" name="组合 36"/>
          <p:cNvGrpSpPr>
            <a:grpSpLocks noChangeAspect="1"/>
          </p:cNvGrpSpPr>
          <p:nvPr/>
        </p:nvGrpSpPr>
        <p:grpSpPr bwMode="auto">
          <a:xfrm>
            <a:off x="314325" y="1135063"/>
            <a:ext cx="468313" cy="468312"/>
            <a:chOff x="1928879" y="1944350"/>
            <a:chExt cx="1129689" cy="1129689"/>
          </a:xfrm>
        </p:grpSpPr>
        <p:sp>
          <p:nvSpPr>
            <p:cNvPr id="41" name="椭圆 4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46"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TextBox 29"/>
          <p:cNvSpPr txBox="1"/>
          <p:nvPr/>
        </p:nvSpPr>
        <p:spPr>
          <a:xfrm>
            <a:off x="682625" y="4044950"/>
            <a:ext cx="1893888" cy="575945"/>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050" dirty="0">
                <a:latin typeface="微软雅黑" panose="020B0503020204020204" pitchFamily="34" charset="-122"/>
              </a:rPr>
              <a:t>您的内容打在这里，或者通过复制您的文本后</a:t>
            </a:r>
            <a:endParaRPr lang="zh-CN" altLang="en-US" sz="1050" dirty="0">
              <a:latin typeface="微软雅黑" panose="020B0503020204020204" pitchFamily="34" charset="-122"/>
            </a:endParaRPr>
          </a:p>
        </p:txBody>
      </p:sp>
      <p:sp>
        <p:nvSpPr>
          <p:cNvPr id="52" name="TextBox 30"/>
          <p:cNvSpPr txBox="1"/>
          <p:nvPr/>
        </p:nvSpPr>
        <p:spPr>
          <a:xfrm>
            <a:off x="2576513" y="4044950"/>
            <a:ext cx="1893887" cy="575945"/>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050" dirty="0">
                <a:latin typeface="微软雅黑" panose="020B0503020204020204" pitchFamily="34" charset="-122"/>
              </a:rPr>
              <a:t>您的内容打在这里，或者通过复制您的文本后</a:t>
            </a:r>
            <a:endParaRPr lang="zh-CN" altLang="en-US" sz="1050" dirty="0">
              <a:latin typeface="微软雅黑" panose="020B0503020204020204" pitchFamily="34" charset="-122"/>
            </a:endParaRPr>
          </a:p>
        </p:txBody>
      </p:sp>
      <p:sp>
        <p:nvSpPr>
          <p:cNvPr id="53" name="TextBox 31"/>
          <p:cNvSpPr txBox="1"/>
          <p:nvPr/>
        </p:nvSpPr>
        <p:spPr>
          <a:xfrm>
            <a:off x="4538663" y="4044950"/>
            <a:ext cx="1893887" cy="575945"/>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050" dirty="0">
                <a:latin typeface="微软雅黑" panose="020B0503020204020204" pitchFamily="34" charset="-122"/>
              </a:rPr>
              <a:t>您的内容打在这里，或者通过复制您的文本后</a:t>
            </a:r>
            <a:endParaRPr lang="zh-CN" altLang="en-US" sz="1050" dirty="0">
              <a:latin typeface="微软雅黑" panose="020B0503020204020204" pitchFamily="34" charset="-122"/>
            </a:endParaRPr>
          </a:p>
        </p:txBody>
      </p:sp>
      <p:sp>
        <p:nvSpPr>
          <p:cNvPr id="54" name="TextBox 32"/>
          <p:cNvSpPr txBox="1"/>
          <p:nvPr/>
        </p:nvSpPr>
        <p:spPr>
          <a:xfrm>
            <a:off x="6567488" y="4044950"/>
            <a:ext cx="1893887" cy="575945"/>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050" dirty="0">
                <a:latin typeface="微软雅黑" panose="020B0503020204020204" pitchFamily="34" charset="-122"/>
              </a:rPr>
              <a:t>您的内容打在这里，或者通过复制您的文本后</a:t>
            </a:r>
            <a:endParaRPr lang="zh-CN" altLang="en-US" sz="1050" dirty="0">
              <a:latin typeface="微软雅黑" panose="020B0503020204020204" pitchFamily="34" charset="-122"/>
            </a:endParaRPr>
          </a:p>
        </p:txBody>
      </p:sp>
      <p:sp>
        <p:nvSpPr>
          <p:cNvPr id="56" name="TextBox 34"/>
          <p:cNvSpPr txBox="1"/>
          <p:nvPr/>
        </p:nvSpPr>
        <p:spPr>
          <a:xfrm>
            <a:off x="750888" y="4962525"/>
            <a:ext cx="7710487" cy="575945"/>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050" dirty="0">
                <a:latin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a:t>
            </a:r>
            <a:endParaRPr lang="zh-CN" altLang="en-US" sz="1050" dirty="0">
              <a:latin typeface="微软雅黑" panose="020B0503020204020204" pitchFamily="34" charset="-122"/>
            </a:endParaRPr>
          </a:p>
        </p:txBody>
      </p:sp>
      <p:grpSp>
        <p:nvGrpSpPr>
          <p:cNvPr id="59399" name="组合 72"/>
          <p:cNvGrpSpPr/>
          <p:nvPr/>
        </p:nvGrpSpPr>
        <p:grpSpPr bwMode="auto">
          <a:xfrm>
            <a:off x="750888" y="1824038"/>
            <a:ext cx="7642225" cy="2165350"/>
            <a:chOff x="751008" y="967406"/>
            <a:chExt cx="7641986" cy="2164103"/>
          </a:xfrm>
        </p:grpSpPr>
        <p:grpSp>
          <p:nvGrpSpPr>
            <p:cNvPr id="59405" name="组合 71"/>
            <p:cNvGrpSpPr/>
            <p:nvPr/>
          </p:nvGrpSpPr>
          <p:grpSpPr bwMode="auto">
            <a:xfrm>
              <a:off x="1690779" y="967406"/>
              <a:ext cx="5665610" cy="1623077"/>
              <a:chOff x="1690779" y="967406"/>
              <a:chExt cx="5665610" cy="1623077"/>
            </a:xfrm>
          </p:grpSpPr>
          <p:cxnSp>
            <p:nvCxnSpPr>
              <p:cNvPr id="45" name="直接连接符 44"/>
              <p:cNvCxnSpPr/>
              <p:nvPr/>
            </p:nvCxnSpPr>
            <p:spPr>
              <a:xfrm>
                <a:off x="1690779" y="1981234"/>
                <a:ext cx="56656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1690779"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3598894"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583207"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7354802"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583114" y="1508431"/>
                <a:ext cx="0" cy="472803"/>
              </a:xfrm>
              <a:prstGeom prst="line">
                <a:avLst/>
              </a:prstGeom>
              <a:ln>
                <a:solidFill>
                  <a:srgbClr val="00508A"/>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3483010" y="967406"/>
                <a:ext cx="2177982" cy="54102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chemeClr val="bg1"/>
                  </a:solidFill>
                </a:endParaRPr>
              </a:p>
            </p:txBody>
          </p:sp>
          <p:sp>
            <p:nvSpPr>
              <p:cNvPr id="59" name="TextBox 35"/>
              <p:cNvSpPr txBox="1"/>
              <p:nvPr/>
            </p:nvSpPr>
            <p:spPr>
              <a:xfrm>
                <a:off x="3776530" y="1087987"/>
                <a:ext cx="1573481" cy="336991"/>
              </a:xfrm>
              <a:prstGeom prst="rect">
                <a:avLst/>
              </a:prstGeom>
              <a:noFill/>
            </p:spPr>
            <p:txBody>
              <a:bodyPr wrap="none">
                <a:spAutoFit/>
              </a:bodyPr>
              <a:lstStyle/>
              <a:p>
                <a:pPr algn="ctr" eaLnBrk="1" fontAlgn="auto" hangingPunct="1">
                  <a:spcBef>
                    <a:spcPts val="0"/>
                  </a:spcBef>
                  <a:spcAft>
                    <a:spcPts val="0"/>
                  </a:spcAft>
                  <a:defRPr/>
                </a:pPr>
                <a:r>
                  <a:rPr lang="zh-CN" altLang="en-US" sz="1600" b="1" spc="225" dirty="0">
                    <a:solidFill>
                      <a:schemeClr val="bg1"/>
                    </a:solidFill>
                    <a:latin typeface="微软雅黑" panose="020B0503020204020204" pitchFamily="34" charset="-122"/>
                  </a:rPr>
                  <a:t>点击添加标题</a:t>
                </a:r>
                <a:endParaRPr lang="zh-CN" altLang="en-US" sz="1600" b="1" spc="225" dirty="0">
                  <a:solidFill>
                    <a:schemeClr val="bg1"/>
                  </a:solidFill>
                  <a:latin typeface="微软雅黑" panose="020B0503020204020204" pitchFamily="34" charset="-122"/>
                </a:endParaRPr>
              </a:p>
            </p:txBody>
          </p:sp>
        </p:grpSp>
        <p:sp>
          <p:nvSpPr>
            <p:cNvPr id="61" name="矩形 60"/>
            <p:cNvSpPr/>
            <p:nvPr/>
          </p:nvSpPr>
          <p:spPr>
            <a:xfrm>
              <a:off x="751008" y="2590483"/>
              <a:ext cx="1789056" cy="5410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chemeClr val="bg1"/>
                </a:solidFill>
              </a:endParaRPr>
            </a:p>
          </p:txBody>
        </p:sp>
        <p:sp>
          <p:nvSpPr>
            <p:cNvPr id="59407" name="TextBox 36"/>
            <p:cNvSpPr txBox="1">
              <a:spLocks noChangeArrowheads="1"/>
            </p:cNvSpPr>
            <p:nvPr/>
          </p:nvSpPr>
          <p:spPr bwMode="auto">
            <a:xfrm>
              <a:off x="1096586" y="2722497"/>
              <a:ext cx="1097246" cy="27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a:solidFill>
                    <a:schemeClr val="bg1"/>
                  </a:solidFill>
                  <a:latin typeface="微软雅黑" panose="020B0503020204020204" pitchFamily="34" charset="-122"/>
                </a:rPr>
                <a:t>点击添加标题</a:t>
              </a:r>
              <a:endParaRPr lang="zh-CN" altLang="en-US" sz="1200">
                <a:solidFill>
                  <a:schemeClr val="bg1"/>
                </a:solidFill>
                <a:latin typeface="微软雅黑" panose="020B0503020204020204" pitchFamily="34" charset="-122"/>
              </a:endParaRPr>
            </a:p>
          </p:txBody>
        </p:sp>
        <p:sp>
          <p:nvSpPr>
            <p:cNvPr id="64" name="矩形 63"/>
            <p:cNvSpPr/>
            <p:nvPr/>
          </p:nvSpPr>
          <p:spPr>
            <a:xfrm>
              <a:off x="2682935" y="2590483"/>
              <a:ext cx="1787469" cy="5410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chemeClr val="bg1"/>
                </a:solidFill>
              </a:endParaRPr>
            </a:p>
          </p:txBody>
        </p:sp>
        <p:sp>
          <p:nvSpPr>
            <p:cNvPr id="59409" name="TextBox 37"/>
            <p:cNvSpPr txBox="1">
              <a:spLocks noChangeArrowheads="1"/>
            </p:cNvSpPr>
            <p:nvPr/>
          </p:nvSpPr>
          <p:spPr bwMode="auto">
            <a:xfrm>
              <a:off x="3027736" y="2722497"/>
              <a:ext cx="1097246" cy="27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a:solidFill>
                    <a:schemeClr val="bg1"/>
                  </a:solidFill>
                  <a:latin typeface="微软雅黑" panose="020B0503020204020204" pitchFamily="34" charset="-122"/>
                </a:rPr>
                <a:t>点击添加标题</a:t>
              </a:r>
              <a:endParaRPr lang="zh-CN" altLang="en-US" sz="1200">
                <a:solidFill>
                  <a:schemeClr val="bg1"/>
                </a:solidFill>
                <a:latin typeface="微软雅黑" panose="020B0503020204020204" pitchFamily="34" charset="-122"/>
              </a:endParaRPr>
            </a:p>
          </p:txBody>
        </p:sp>
        <p:sp>
          <p:nvSpPr>
            <p:cNvPr id="67" name="矩形 66"/>
            <p:cNvSpPr/>
            <p:nvPr/>
          </p:nvSpPr>
          <p:spPr>
            <a:xfrm>
              <a:off x="4643436" y="2590483"/>
              <a:ext cx="1789056" cy="5410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chemeClr val="bg1"/>
                </a:solidFill>
              </a:endParaRPr>
            </a:p>
          </p:txBody>
        </p:sp>
        <p:sp>
          <p:nvSpPr>
            <p:cNvPr id="59411" name="TextBox 38"/>
            <p:cNvSpPr txBox="1">
              <a:spLocks noChangeArrowheads="1"/>
            </p:cNvSpPr>
            <p:nvPr/>
          </p:nvSpPr>
          <p:spPr bwMode="auto">
            <a:xfrm>
              <a:off x="4988953" y="2722497"/>
              <a:ext cx="1097246" cy="27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a:solidFill>
                    <a:schemeClr val="bg1"/>
                  </a:solidFill>
                  <a:latin typeface="微软雅黑" panose="020B0503020204020204" pitchFamily="34" charset="-122"/>
                </a:rPr>
                <a:t>点击添加标题</a:t>
              </a:r>
              <a:endParaRPr lang="zh-CN" altLang="en-US" sz="1200">
                <a:solidFill>
                  <a:schemeClr val="bg1"/>
                </a:solidFill>
                <a:latin typeface="微软雅黑" panose="020B0503020204020204" pitchFamily="34" charset="-122"/>
              </a:endParaRPr>
            </a:p>
          </p:txBody>
        </p:sp>
        <p:sp>
          <p:nvSpPr>
            <p:cNvPr id="70" name="矩形 69"/>
            <p:cNvSpPr/>
            <p:nvPr/>
          </p:nvSpPr>
          <p:spPr>
            <a:xfrm>
              <a:off x="6603937" y="2590483"/>
              <a:ext cx="1789057" cy="5410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solidFill>
                  <a:schemeClr val="bg1"/>
                </a:solidFill>
              </a:endParaRPr>
            </a:p>
          </p:txBody>
        </p:sp>
        <p:sp>
          <p:nvSpPr>
            <p:cNvPr id="59413" name="TextBox 39"/>
            <p:cNvSpPr txBox="1">
              <a:spLocks noChangeArrowheads="1"/>
            </p:cNvSpPr>
            <p:nvPr/>
          </p:nvSpPr>
          <p:spPr bwMode="auto">
            <a:xfrm>
              <a:off x="6950171" y="2722497"/>
              <a:ext cx="1097246" cy="27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a:solidFill>
                    <a:schemeClr val="bg1"/>
                  </a:solidFill>
                  <a:latin typeface="微软雅黑" panose="020B0503020204020204" pitchFamily="34" charset="-122"/>
                </a:rPr>
                <a:t>点击添加标题</a:t>
              </a:r>
              <a:endParaRPr lang="zh-CN" altLang="en-US" sz="1200">
                <a:solidFill>
                  <a:schemeClr val="bg1"/>
                </a:solidFill>
                <a:latin typeface="微软雅黑" panose="020B0503020204020204" pitchFamily="34" charset="-122"/>
              </a:endParaRPr>
            </a:p>
          </p:txBody>
        </p:sp>
      </p:grpSp>
      <p:sp>
        <p:nvSpPr>
          <p:cNvPr id="59400" name="文本框 24"/>
          <p:cNvSpPr txBox="1">
            <a:spLocks noChangeArrowheads="1"/>
          </p:cNvSpPr>
          <p:nvPr/>
        </p:nvSpPr>
        <p:spPr bwMode="auto">
          <a:xfrm>
            <a:off x="1504950" y="882650"/>
            <a:ext cx="1570038"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solidFill>
                  <a:schemeClr val="bg1"/>
                </a:solidFill>
              </a:rPr>
              <a:t>研究方案可行性说明</a:t>
            </a:r>
            <a:endParaRPr lang="zh-CN" altLang="en-US" sz="1200">
              <a:solidFill>
                <a:schemeClr val="bg1"/>
              </a:solidFill>
            </a:endParaRPr>
          </a:p>
        </p:txBody>
      </p:sp>
      <p:sp>
        <p:nvSpPr>
          <p:cNvPr id="59401" name="文本框 25"/>
          <p:cNvSpPr txBox="1">
            <a:spLocks noChangeArrowheads="1"/>
          </p:cNvSpPr>
          <p:nvPr/>
        </p:nvSpPr>
        <p:spPr bwMode="auto">
          <a:xfrm>
            <a:off x="782638" y="113823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研究目标</a:t>
            </a:r>
            <a:endParaRPr lang="zh-CN" altLang="en-US" sz="2400" b="1"/>
          </a:p>
        </p:txBody>
      </p:sp>
      <p:grpSp>
        <p:nvGrpSpPr>
          <p:cNvPr id="59402" name="组合 29"/>
          <p:cNvGrpSpPr>
            <a:grpSpLocks noChangeAspect="1"/>
          </p:cNvGrpSpPr>
          <p:nvPr/>
        </p:nvGrpSpPr>
        <p:grpSpPr bwMode="auto">
          <a:xfrm>
            <a:off x="314325" y="1131888"/>
            <a:ext cx="468313" cy="468312"/>
            <a:chOff x="1928879" y="1944350"/>
            <a:chExt cx="1129689" cy="1129689"/>
          </a:xfrm>
        </p:grpSpPr>
        <p:sp>
          <p:nvSpPr>
            <p:cNvPr id="31" name="椭圆 3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31"/>
            <p:cNvGrpSpPr/>
            <p:nvPr/>
          </p:nvGrpSpPr>
          <p:grpSpPr>
            <a:xfrm>
              <a:off x="2119073" y="2251134"/>
              <a:ext cx="749300" cy="509588"/>
              <a:chOff x="3897313" y="2016126"/>
              <a:chExt cx="749300" cy="509588"/>
            </a:xfrm>
            <a:solidFill>
              <a:schemeClr val="bg1"/>
            </a:solidFill>
          </p:grpSpPr>
          <p:sp>
            <p:nvSpPr>
              <p:cNvPr id="3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4"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1"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1442" name="组合 1"/>
          <p:cNvGrpSpPr/>
          <p:nvPr/>
        </p:nvGrpSpPr>
        <p:grpSpPr bwMode="auto">
          <a:xfrm>
            <a:off x="1419225" y="2127250"/>
            <a:ext cx="1214438" cy="2355850"/>
            <a:chOff x="1419709" y="1270654"/>
            <a:chExt cx="1213553" cy="2354901"/>
          </a:xfrm>
        </p:grpSpPr>
        <p:sp>
          <p:nvSpPr>
            <p:cNvPr id="3" name="圆角矩形 2"/>
            <p:cNvSpPr/>
            <p:nvPr/>
          </p:nvSpPr>
          <p:spPr bwMode="auto">
            <a:xfrm rot="5400000">
              <a:off x="849035" y="1841328"/>
              <a:ext cx="2354901" cy="1213553"/>
            </a:xfrm>
            <a:prstGeom prst="roundRect">
              <a:avLst>
                <a:gd name="adj" fmla="val 50000"/>
              </a:avLst>
            </a:prstGeom>
            <a:solidFill>
              <a:schemeClr val="accent6">
                <a:lumMod val="75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4" name="椭圆 3"/>
            <p:cNvSpPr/>
            <p:nvPr/>
          </p:nvSpPr>
          <p:spPr bwMode="auto">
            <a:xfrm>
              <a:off x="1551376" y="1411885"/>
              <a:ext cx="950219" cy="9489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Text Box 39"/>
            <p:cNvSpPr txBox="1">
              <a:spLocks noChangeArrowheads="1"/>
            </p:cNvSpPr>
            <p:nvPr/>
          </p:nvSpPr>
          <p:spPr bwMode="auto">
            <a:xfrm>
              <a:off x="1505018" y="1355957"/>
              <a:ext cx="1042932" cy="738208"/>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latin typeface="+mn-lt"/>
                  <a:ea typeface="+mn-ea"/>
                  <a:cs typeface="Arial" panose="020B0604020202020204" pitchFamily="34" charset="0"/>
                </a:rPr>
                <a:t>1</a:t>
              </a:r>
              <a:endParaRPr lang="en-US" altLang="zh-CN" sz="3200" b="1" spc="50" dirty="0">
                <a:ln w="11430"/>
                <a:latin typeface="+mn-lt"/>
                <a:ea typeface="+mn-ea"/>
                <a:cs typeface="Arial" panose="020B0604020202020204" pitchFamily="34" charset="0"/>
              </a:endParaRPr>
            </a:p>
          </p:txBody>
        </p:sp>
        <p:sp>
          <p:nvSpPr>
            <p:cNvPr id="61469" name="矩形 261"/>
            <p:cNvSpPr>
              <a:spLocks noChangeArrowheads="1"/>
            </p:cNvSpPr>
            <p:nvPr/>
          </p:nvSpPr>
          <p:spPr bwMode="auto">
            <a:xfrm>
              <a:off x="1626377" y="1951982"/>
              <a:ext cx="791902" cy="27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t>添加标题</a:t>
              </a:r>
              <a:endParaRPr lang="zh-CN" altLang="en-US" sz="1200"/>
            </a:p>
          </p:txBody>
        </p:sp>
        <p:sp>
          <p:nvSpPr>
            <p:cNvPr id="7" name="Text Box 39"/>
            <p:cNvSpPr txBox="1">
              <a:spLocks noChangeArrowheads="1"/>
            </p:cNvSpPr>
            <p:nvPr/>
          </p:nvSpPr>
          <p:spPr bwMode="auto">
            <a:xfrm>
              <a:off x="1499026" y="2711523"/>
              <a:ext cx="1086646" cy="429722"/>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Aft>
                  <a:spcPts val="0"/>
                </a:spcAft>
                <a:defRPr/>
              </a:pPr>
              <a:r>
                <a:rPr lang="zh-CN" altLang="en-US" sz="1100" dirty="0">
                  <a:solidFill>
                    <a:schemeClr val="bg1"/>
                  </a:solidFill>
                  <a:latin typeface="微软雅黑" panose="020B0503020204020204" pitchFamily="34" charset="-122"/>
                  <a:ea typeface="微软雅黑" panose="020B0503020204020204" pitchFamily="34" charset="-122"/>
                </a:rPr>
                <a:t>您的内容打在这里或者</a:t>
              </a:r>
              <a:endParaRPr lang="en-US" altLang="zh-CN" sz="1100" dirty="0">
                <a:solidFill>
                  <a:schemeClr val="bg1"/>
                </a:solidFill>
                <a:latin typeface="+mn-lt"/>
                <a:ea typeface="+mn-ea"/>
              </a:endParaRPr>
            </a:p>
          </p:txBody>
        </p:sp>
      </p:grpSp>
      <p:sp>
        <p:nvSpPr>
          <p:cNvPr id="10" name="TextBox 36"/>
          <p:cNvSpPr txBox="1"/>
          <p:nvPr/>
        </p:nvSpPr>
        <p:spPr>
          <a:xfrm>
            <a:off x="957263" y="4833938"/>
            <a:ext cx="7170737" cy="598805"/>
          </a:xfrm>
          <a:prstGeom prst="rect">
            <a:avLst/>
          </a:prstGeom>
          <a:noFill/>
        </p:spPr>
        <p:txBody>
          <a:bodyPr>
            <a:spAutoFit/>
          </a:bodyPr>
          <a:lstStyle/>
          <a:p>
            <a:pPr algn="ctr" defTabSz="684530" eaLnBrk="1" fontAlgn="auto" hangingPunct="1">
              <a:lnSpc>
                <a:spcPct val="150000"/>
              </a:lnSpc>
              <a:spcBef>
                <a:spcPts val="0"/>
              </a:spcBef>
              <a:spcAft>
                <a:spcPts val="0"/>
              </a:spcAft>
              <a:defRPr/>
            </a:pPr>
            <a:r>
              <a:rPr lang="zh-CN" altLang="en-US" sz="1100" dirty="0">
                <a:latin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您的内容打在这里，或者通过复制您的文本后，在此框中选择粘贴，并选择只保留文字。您的内容打在这里，或者通过复制您的文本后，在此框中选择粘贴，并选择只保留文字，您的内容打在</a:t>
            </a:r>
            <a:r>
              <a:rPr lang="zh-CN" altLang="en-US" sz="1050" dirty="0">
                <a:latin typeface="微软雅黑" panose="020B0503020204020204" pitchFamily="34" charset="-122"/>
              </a:rPr>
              <a:t>这里，或者通过复制您的文本后</a:t>
            </a:r>
            <a:endParaRPr lang="zh-CN" altLang="en-US" sz="1050" dirty="0">
              <a:sym typeface="Arial" panose="020B0604020202020204" pitchFamily="34" charset="0"/>
            </a:endParaRPr>
          </a:p>
        </p:txBody>
      </p:sp>
      <p:grpSp>
        <p:nvGrpSpPr>
          <p:cNvPr id="61444" name="组合 12"/>
          <p:cNvGrpSpPr/>
          <p:nvPr/>
        </p:nvGrpSpPr>
        <p:grpSpPr bwMode="auto">
          <a:xfrm>
            <a:off x="3155950" y="2127250"/>
            <a:ext cx="1214438" cy="2355850"/>
            <a:chOff x="3156432" y="1270654"/>
            <a:chExt cx="1213553" cy="2354901"/>
          </a:xfrm>
        </p:grpSpPr>
        <p:sp>
          <p:nvSpPr>
            <p:cNvPr id="14" name="圆角矩形 13"/>
            <p:cNvSpPr/>
            <p:nvPr/>
          </p:nvSpPr>
          <p:spPr bwMode="auto">
            <a:xfrm rot="5400000">
              <a:off x="2585758" y="1841328"/>
              <a:ext cx="2354901" cy="1213553"/>
            </a:xfrm>
            <a:prstGeom prst="roundRect">
              <a:avLst>
                <a:gd name="adj" fmla="val 50000"/>
              </a:avLst>
            </a:prstGeom>
            <a:solidFill>
              <a:schemeClr val="accent6">
                <a:lumMod val="75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15" name="椭圆 14"/>
            <p:cNvSpPr/>
            <p:nvPr/>
          </p:nvSpPr>
          <p:spPr bwMode="auto">
            <a:xfrm>
              <a:off x="3288099" y="1411885"/>
              <a:ext cx="950219" cy="9489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6" name="Text Box 39"/>
            <p:cNvSpPr txBox="1">
              <a:spLocks noChangeArrowheads="1"/>
            </p:cNvSpPr>
            <p:nvPr/>
          </p:nvSpPr>
          <p:spPr bwMode="auto">
            <a:xfrm>
              <a:off x="3241741" y="1355957"/>
              <a:ext cx="1042932" cy="738208"/>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latin typeface="+mn-lt"/>
                  <a:ea typeface="+mn-ea"/>
                  <a:cs typeface="Arial" panose="020B0604020202020204" pitchFamily="34" charset="0"/>
                </a:rPr>
                <a:t>2</a:t>
              </a:r>
              <a:endParaRPr lang="en-US" altLang="zh-CN" sz="3200" b="1" spc="50" dirty="0">
                <a:ln w="11430"/>
                <a:latin typeface="+mn-lt"/>
                <a:ea typeface="+mn-ea"/>
                <a:cs typeface="Arial" panose="020B0604020202020204" pitchFamily="34" charset="0"/>
              </a:endParaRPr>
            </a:p>
          </p:txBody>
        </p:sp>
        <p:sp>
          <p:nvSpPr>
            <p:cNvPr id="61464" name="矩形 261"/>
            <p:cNvSpPr>
              <a:spLocks noChangeArrowheads="1"/>
            </p:cNvSpPr>
            <p:nvPr/>
          </p:nvSpPr>
          <p:spPr bwMode="auto">
            <a:xfrm>
              <a:off x="3363099" y="1951982"/>
              <a:ext cx="791902" cy="27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t>添加标题</a:t>
              </a:r>
              <a:endParaRPr lang="zh-CN" altLang="en-US" sz="1200"/>
            </a:p>
          </p:txBody>
        </p:sp>
        <p:sp>
          <p:nvSpPr>
            <p:cNvPr id="61465" name="Text Box 39"/>
            <p:cNvSpPr txBox="1">
              <a:spLocks noChangeArrowheads="1"/>
            </p:cNvSpPr>
            <p:nvPr/>
          </p:nvSpPr>
          <p:spPr bwMode="auto">
            <a:xfrm>
              <a:off x="3220112" y="2712116"/>
              <a:ext cx="1086190" cy="42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100">
                  <a:solidFill>
                    <a:schemeClr val="bg1"/>
                  </a:solidFill>
                  <a:latin typeface="微软雅黑" panose="020B0503020204020204" pitchFamily="34" charset="-122"/>
                </a:rPr>
                <a:t>您的内容打在这里或者</a:t>
              </a:r>
              <a:endParaRPr lang="en-US" altLang="zh-CN" sz="1100">
                <a:solidFill>
                  <a:schemeClr val="bg1"/>
                </a:solidFill>
                <a:ea typeface="宋体" panose="02010600030101010101" pitchFamily="2" charset="-122"/>
              </a:endParaRPr>
            </a:p>
          </p:txBody>
        </p:sp>
      </p:grpSp>
      <p:grpSp>
        <p:nvGrpSpPr>
          <p:cNvPr id="61445" name="组合 18"/>
          <p:cNvGrpSpPr/>
          <p:nvPr/>
        </p:nvGrpSpPr>
        <p:grpSpPr bwMode="auto">
          <a:xfrm>
            <a:off x="4897438" y="2127250"/>
            <a:ext cx="1212850" cy="2355850"/>
            <a:chOff x="4896956" y="1270654"/>
            <a:chExt cx="1213553" cy="2354901"/>
          </a:xfrm>
        </p:grpSpPr>
        <p:sp>
          <p:nvSpPr>
            <p:cNvPr id="20" name="圆角矩形 19"/>
            <p:cNvSpPr/>
            <p:nvPr/>
          </p:nvSpPr>
          <p:spPr bwMode="auto">
            <a:xfrm rot="5400000">
              <a:off x="4326282" y="1841328"/>
              <a:ext cx="2354901" cy="1213553"/>
            </a:xfrm>
            <a:prstGeom prst="roundRect">
              <a:avLst>
                <a:gd name="adj" fmla="val 50000"/>
              </a:avLst>
            </a:prstGeom>
            <a:solidFill>
              <a:schemeClr val="accent6">
                <a:lumMod val="75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21" name="椭圆 20"/>
            <p:cNvSpPr/>
            <p:nvPr/>
          </p:nvSpPr>
          <p:spPr bwMode="auto">
            <a:xfrm>
              <a:off x="5028794" y="1411885"/>
              <a:ext cx="949875" cy="9489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Text Box 39"/>
            <p:cNvSpPr txBox="1">
              <a:spLocks noChangeArrowheads="1"/>
            </p:cNvSpPr>
            <p:nvPr/>
          </p:nvSpPr>
          <p:spPr bwMode="auto">
            <a:xfrm>
              <a:off x="4982265" y="1355957"/>
              <a:ext cx="1042932" cy="738208"/>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latin typeface="+mn-lt"/>
                  <a:ea typeface="+mn-ea"/>
                  <a:cs typeface="Arial" panose="020B0604020202020204" pitchFamily="34" charset="0"/>
                </a:rPr>
                <a:t>3</a:t>
              </a:r>
              <a:endParaRPr lang="en-US" altLang="zh-CN" sz="3200" b="1" spc="50" dirty="0">
                <a:ln w="11430"/>
                <a:latin typeface="+mn-lt"/>
                <a:ea typeface="+mn-ea"/>
                <a:cs typeface="Arial" panose="020B0604020202020204" pitchFamily="34" charset="0"/>
              </a:endParaRPr>
            </a:p>
          </p:txBody>
        </p:sp>
        <p:sp>
          <p:nvSpPr>
            <p:cNvPr id="61459" name="矩形 261"/>
            <p:cNvSpPr>
              <a:spLocks noChangeArrowheads="1"/>
            </p:cNvSpPr>
            <p:nvPr/>
          </p:nvSpPr>
          <p:spPr bwMode="auto">
            <a:xfrm>
              <a:off x="5103624" y="1951982"/>
              <a:ext cx="792939" cy="27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t>添加标题</a:t>
              </a:r>
              <a:endParaRPr lang="zh-CN" altLang="en-US" sz="1200"/>
            </a:p>
          </p:txBody>
        </p:sp>
        <p:sp>
          <p:nvSpPr>
            <p:cNvPr id="61460" name="Text Box 39"/>
            <p:cNvSpPr txBox="1">
              <a:spLocks noChangeArrowheads="1"/>
            </p:cNvSpPr>
            <p:nvPr/>
          </p:nvSpPr>
          <p:spPr bwMode="auto">
            <a:xfrm>
              <a:off x="4965616" y="2712116"/>
              <a:ext cx="1086190" cy="42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100">
                  <a:solidFill>
                    <a:schemeClr val="bg1"/>
                  </a:solidFill>
                  <a:latin typeface="微软雅黑" panose="020B0503020204020204" pitchFamily="34" charset="-122"/>
                </a:rPr>
                <a:t>您的内容打在这里或者</a:t>
              </a:r>
              <a:endParaRPr lang="en-US" altLang="zh-CN" sz="1100">
                <a:solidFill>
                  <a:schemeClr val="bg1"/>
                </a:solidFill>
                <a:ea typeface="宋体" panose="02010600030101010101" pitchFamily="2" charset="-122"/>
              </a:endParaRPr>
            </a:p>
          </p:txBody>
        </p:sp>
      </p:grpSp>
      <p:grpSp>
        <p:nvGrpSpPr>
          <p:cNvPr id="61446" name="组合 24"/>
          <p:cNvGrpSpPr/>
          <p:nvPr/>
        </p:nvGrpSpPr>
        <p:grpSpPr bwMode="auto">
          <a:xfrm>
            <a:off x="6591300" y="2127250"/>
            <a:ext cx="1212850" cy="2355850"/>
            <a:chOff x="6590610" y="1270654"/>
            <a:chExt cx="1213553" cy="2354901"/>
          </a:xfrm>
        </p:grpSpPr>
        <p:sp>
          <p:nvSpPr>
            <p:cNvPr id="26" name="圆角矩形 25"/>
            <p:cNvSpPr/>
            <p:nvPr/>
          </p:nvSpPr>
          <p:spPr bwMode="auto">
            <a:xfrm rot="5400000">
              <a:off x="6019936" y="1841328"/>
              <a:ext cx="2354901" cy="1213553"/>
            </a:xfrm>
            <a:prstGeom prst="roundRect">
              <a:avLst>
                <a:gd name="adj" fmla="val 50000"/>
              </a:avLst>
            </a:prstGeom>
            <a:solidFill>
              <a:schemeClr val="accent6">
                <a:lumMod val="75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27" name="椭圆 26"/>
            <p:cNvSpPr/>
            <p:nvPr/>
          </p:nvSpPr>
          <p:spPr bwMode="auto">
            <a:xfrm>
              <a:off x="6722449" y="1411885"/>
              <a:ext cx="949875" cy="9489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8" name="Text Box 39"/>
            <p:cNvSpPr txBox="1">
              <a:spLocks noChangeArrowheads="1"/>
            </p:cNvSpPr>
            <p:nvPr/>
          </p:nvSpPr>
          <p:spPr bwMode="auto">
            <a:xfrm>
              <a:off x="6675919" y="1355957"/>
              <a:ext cx="1042932" cy="738208"/>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latin typeface="+mn-lt"/>
                  <a:ea typeface="+mn-ea"/>
                  <a:cs typeface="Arial" panose="020B0604020202020204" pitchFamily="34" charset="0"/>
                </a:rPr>
                <a:t>4</a:t>
              </a:r>
              <a:endParaRPr lang="en-US" altLang="zh-CN" sz="3200" b="1" spc="50" dirty="0">
                <a:ln w="11430"/>
                <a:latin typeface="+mn-lt"/>
                <a:ea typeface="+mn-ea"/>
                <a:cs typeface="Arial" panose="020B0604020202020204" pitchFamily="34" charset="0"/>
              </a:endParaRPr>
            </a:p>
          </p:txBody>
        </p:sp>
        <p:sp>
          <p:nvSpPr>
            <p:cNvPr id="61454" name="矩形 261"/>
            <p:cNvSpPr>
              <a:spLocks noChangeArrowheads="1"/>
            </p:cNvSpPr>
            <p:nvPr/>
          </p:nvSpPr>
          <p:spPr bwMode="auto">
            <a:xfrm>
              <a:off x="6797278" y="1951982"/>
              <a:ext cx="792939" cy="27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t>添加标题</a:t>
              </a:r>
              <a:endParaRPr lang="zh-CN" altLang="en-US" sz="1200"/>
            </a:p>
          </p:txBody>
        </p:sp>
        <p:sp>
          <p:nvSpPr>
            <p:cNvPr id="61455" name="Text Box 39"/>
            <p:cNvSpPr txBox="1">
              <a:spLocks noChangeArrowheads="1"/>
            </p:cNvSpPr>
            <p:nvPr/>
          </p:nvSpPr>
          <p:spPr bwMode="auto">
            <a:xfrm>
              <a:off x="6654290" y="2712116"/>
              <a:ext cx="1086190" cy="42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100">
                  <a:solidFill>
                    <a:schemeClr val="bg1"/>
                  </a:solidFill>
                  <a:latin typeface="微软雅黑" panose="020B0503020204020204" pitchFamily="34" charset="-122"/>
                </a:rPr>
                <a:t>您的内容打在这里或者</a:t>
              </a:r>
              <a:endParaRPr lang="en-US" altLang="zh-CN" sz="1100">
                <a:solidFill>
                  <a:schemeClr val="bg1"/>
                </a:solidFill>
                <a:ea typeface="宋体" panose="02010600030101010101" pitchFamily="2" charset="-122"/>
              </a:endParaRPr>
            </a:p>
          </p:txBody>
        </p:sp>
      </p:grpSp>
      <p:sp>
        <p:nvSpPr>
          <p:cNvPr id="61447" name="文本框 44"/>
          <p:cNvSpPr txBox="1">
            <a:spLocks noChangeArrowheads="1"/>
          </p:cNvSpPr>
          <p:nvPr/>
        </p:nvSpPr>
        <p:spPr bwMode="auto">
          <a:xfrm>
            <a:off x="782638" y="113823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成果形式</a:t>
            </a:r>
            <a:endParaRPr lang="zh-CN" altLang="en-US" sz="2400" b="1"/>
          </a:p>
        </p:txBody>
      </p:sp>
      <p:grpSp>
        <p:nvGrpSpPr>
          <p:cNvPr id="61448" name="组合 45"/>
          <p:cNvGrpSpPr>
            <a:grpSpLocks noChangeAspect="1"/>
          </p:cNvGrpSpPr>
          <p:nvPr/>
        </p:nvGrpSpPr>
        <p:grpSpPr bwMode="auto">
          <a:xfrm>
            <a:off x="314325" y="1131888"/>
            <a:ext cx="468313" cy="468312"/>
            <a:chOff x="1928879" y="1944350"/>
            <a:chExt cx="1129689" cy="1129689"/>
          </a:xfrm>
        </p:grpSpPr>
        <p:sp>
          <p:nvSpPr>
            <p:cNvPr id="47" name="椭圆 46"/>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12" name="组合 47"/>
            <p:cNvGrpSpPr/>
            <p:nvPr/>
          </p:nvGrpSpPr>
          <p:grpSpPr>
            <a:xfrm>
              <a:off x="2119073" y="2251134"/>
              <a:ext cx="749300" cy="509588"/>
              <a:chOff x="3897313" y="2016126"/>
              <a:chExt cx="749300" cy="509588"/>
            </a:xfrm>
            <a:solidFill>
              <a:schemeClr val="bg1"/>
            </a:solidFill>
          </p:grpSpPr>
          <p:sp>
            <p:nvSpPr>
              <p:cNvPr id="49"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0"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1"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2"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3"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4"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5"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6"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7"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8"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9"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任意多边形 37"/>
          <p:cNvSpPr/>
          <p:nvPr/>
        </p:nvSpPr>
        <p:spPr bwMode="auto">
          <a:xfrm flipV="1">
            <a:off x="3751263" y="4667250"/>
            <a:ext cx="2151062" cy="457200"/>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accent6">
                <a:lumMod val="75000"/>
              </a:schemeClr>
            </a:solidFill>
            <a:bevel/>
          </a:ln>
        </p:spPr>
        <p:txBody>
          <a:bodyPr anchor="ctr"/>
          <a:lstStyle/>
          <a:p>
            <a:pPr eaLnBrk="1" fontAlgn="auto" hangingPunct="1">
              <a:spcBef>
                <a:spcPts val="0"/>
              </a:spcBef>
              <a:spcAft>
                <a:spcPts val="0"/>
              </a:spcAft>
              <a:defRPr/>
            </a:pPr>
            <a:endParaRPr lang="zh-CN" altLang="en-US" sz="1350">
              <a:latin typeface="+mn-lt"/>
              <a:ea typeface="+mn-ea"/>
            </a:endParaRPr>
          </a:p>
        </p:txBody>
      </p:sp>
      <p:sp>
        <p:nvSpPr>
          <p:cNvPr id="3" name="任意多边形 34"/>
          <p:cNvSpPr/>
          <p:nvPr/>
        </p:nvSpPr>
        <p:spPr bwMode="auto">
          <a:xfrm>
            <a:off x="2508250" y="2146300"/>
            <a:ext cx="1881188" cy="376238"/>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accent6">
                <a:lumMod val="75000"/>
              </a:schemeClr>
            </a:solidFill>
            <a:bevel/>
          </a:ln>
        </p:spPr>
        <p:txBody>
          <a:bodyPr anchor="ctr"/>
          <a:lstStyle/>
          <a:p>
            <a:pPr eaLnBrk="1" fontAlgn="auto" hangingPunct="1">
              <a:spcBef>
                <a:spcPts val="0"/>
              </a:spcBef>
              <a:spcAft>
                <a:spcPts val="0"/>
              </a:spcAft>
              <a:defRPr/>
            </a:pPr>
            <a:endParaRPr lang="zh-CN" altLang="en-US" sz="1350">
              <a:latin typeface="+mn-lt"/>
              <a:ea typeface="+mn-ea"/>
            </a:endParaRPr>
          </a:p>
        </p:txBody>
      </p:sp>
      <p:sp>
        <p:nvSpPr>
          <p:cNvPr id="4" name="任意多边形 31"/>
          <p:cNvSpPr/>
          <p:nvPr/>
        </p:nvSpPr>
        <p:spPr bwMode="auto">
          <a:xfrm>
            <a:off x="4084638" y="2949575"/>
            <a:ext cx="2036762" cy="514350"/>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accent6">
                <a:lumMod val="75000"/>
              </a:schemeClr>
            </a:solidFill>
            <a:bevel/>
          </a:ln>
        </p:spPr>
        <p:txBody>
          <a:bodyPr anchor="ctr"/>
          <a:lstStyle/>
          <a:p>
            <a:pPr eaLnBrk="1" fontAlgn="auto" hangingPunct="1">
              <a:spcBef>
                <a:spcPts val="0"/>
              </a:spcBef>
              <a:spcAft>
                <a:spcPts val="0"/>
              </a:spcAft>
              <a:defRPr/>
            </a:pPr>
            <a:endParaRPr lang="zh-CN" altLang="en-US" sz="1350">
              <a:latin typeface="+mn-lt"/>
              <a:ea typeface="+mn-ea"/>
            </a:endParaRPr>
          </a:p>
        </p:txBody>
      </p:sp>
      <p:sp>
        <p:nvSpPr>
          <p:cNvPr id="5" name="任意多边形 15"/>
          <p:cNvSpPr/>
          <p:nvPr/>
        </p:nvSpPr>
        <p:spPr bwMode="auto">
          <a:xfrm>
            <a:off x="2836863" y="23907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1" cstate="print"/>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a:latin typeface="+mn-lt"/>
              <a:ea typeface="+mn-ea"/>
            </a:endParaRPr>
          </a:p>
        </p:txBody>
      </p:sp>
      <p:sp>
        <p:nvSpPr>
          <p:cNvPr id="6" name="任意多边形 22"/>
          <p:cNvSpPr/>
          <p:nvPr/>
        </p:nvSpPr>
        <p:spPr bwMode="auto">
          <a:xfrm>
            <a:off x="2836863" y="41751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2" cstate="print"/>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a:latin typeface="+mn-lt"/>
              <a:ea typeface="+mn-ea"/>
            </a:endParaRPr>
          </a:p>
        </p:txBody>
      </p:sp>
      <p:sp>
        <p:nvSpPr>
          <p:cNvPr id="7" name="任意多边形 24"/>
          <p:cNvSpPr/>
          <p:nvPr/>
        </p:nvSpPr>
        <p:spPr bwMode="auto">
          <a:xfrm>
            <a:off x="1849438" y="41751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3" cstate="print"/>
            <a:srcRect/>
            <a:stretch>
              <a:fillRect/>
            </a:stretch>
          </a:blipFill>
          <a:ln w="38100" cap="flat" cmpd="sng">
            <a:noFill/>
            <a:bevel/>
          </a:ln>
        </p:spPr>
        <p:txBody>
          <a:bodyPr lIns="204240" tIns="234759" rIns="204241" bIns="234758" anchor="ctr"/>
          <a:lstStyle/>
          <a:p>
            <a:pPr eaLnBrk="1" fontAlgn="auto" hangingPunct="1">
              <a:spcBef>
                <a:spcPts val="0"/>
              </a:spcBef>
              <a:spcAft>
                <a:spcPts val="0"/>
              </a:spcAft>
              <a:defRPr/>
            </a:pPr>
            <a:endParaRPr lang="zh-CN" altLang="en-US" sz="1350">
              <a:latin typeface="+mn-lt"/>
              <a:ea typeface="+mn-ea"/>
            </a:endParaRPr>
          </a:p>
        </p:txBody>
      </p:sp>
      <p:sp>
        <p:nvSpPr>
          <p:cNvPr id="8" name="任意多边形 25"/>
          <p:cNvSpPr/>
          <p:nvPr/>
        </p:nvSpPr>
        <p:spPr bwMode="auto">
          <a:xfrm>
            <a:off x="1319213" y="328295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4" cstate="print"/>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a:latin typeface="+mn-lt"/>
              <a:ea typeface="+mn-ea"/>
            </a:endParaRPr>
          </a:p>
        </p:txBody>
      </p:sp>
      <p:grpSp>
        <p:nvGrpSpPr>
          <p:cNvPr id="63497" name="组合 8"/>
          <p:cNvGrpSpPr/>
          <p:nvPr/>
        </p:nvGrpSpPr>
        <p:grpSpPr bwMode="auto">
          <a:xfrm>
            <a:off x="4572000" y="1468438"/>
            <a:ext cx="2395538" cy="1154418"/>
            <a:chOff x="1034229" y="1279118"/>
            <a:chExt cx="2823455" cy="1154453"/>
          </a:xfrm>
        </p:grpSpPr>
        <p:sp>
          <p:nvSpPr>
            <p:cNvPr id="63517" name="矩形 13"/>
            <p:cNvSpPr>
              <a:spLocks noChangeArrowheads="1"/>
            </p:cNvSpPr>
            <p:nvPr/>
          </p:nvSpPr>
          <p:spPr bwMode="auto">
            <a:xfrm>
              <a:off x="1034229" y="1511523"/>
              <a:ext cx="2823455" cy="92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530">
                <a:defRPr sz="1300">
                  <a:solidFill>
                    <a:schemeClr val="tx1"/>
                  </a:solidFill>
                  <a:latin typeface="Arial" panose="020B0604020202020204" pitchFamily="34" charset="0"/>
                  <a:ea typeface="微软雅黑" panose="020B0503020204020204" pitchFamily="34" charset="-122"/>
                </a:defRPr>
              </a:lvl1pPr>
              <a:lvl2pPr marL="742950" indent="-285750" defTabSz="684530">
                <a:defRPr sz="1300">
                  <a:solidFill>
                    <a:schemeClr val="tx1"/>
                  </a:solidFill>
                  <a:latin typeface="Arial" panose="020B0604020202020204" pitchFamily="34" charset="0"/>
                  <a:ea typeface="微软雅黑" panose="020B0503020204020204" pitchFamily="34" charset="-122"/>
                </a:defRPr>
              </a:lvl2pPr>
              <a:lvl3pPr marL="1143000" indent="-228600" defTabSz="684530">
                <a:defRPr sz="1300">
                  <a:solidFill>
                    <a:schemeClr val="tx1"/>
                  </a:solidFill>
                  <a:latin typeface="Arial" panose="020B0604020202020204" pitchFamily="34" charset="0"/>
                  <a:ea typeface="微软雅黑" panose="020B0503020204020204" pitchFamily="34" charset="-122"/>
                </a:defRPr>
              </a:lvl3pPr>
              <a:lvl4pPr marL="1600200" indent="-228600" defTabSz="684530">
                <a:defRPr sz="1300">
                  <a:solidFill>
                    <a:schemeClr val="tx1"/>
                  </a:solidFill>
                  <a:latin typeface="Arial" panose="020B0604020202020204" pitchFamily="34" charset="0"/>
                  <a:ea typeface="微软雅黑" panose="020B0503020204020204" pitchFamily="34" charset="-122"/>
                </a:defRPr>
              </a:lvl4pPr>
              <a:lvl5pPr marL="2057400" indent="-228600" defTabSz="684530">
                <a:defRPr sz="1300">
                  <a:solidFill>
                    <a:schemeClr val="tx1"/>
                  </a:solidFill>
                  <a:latin typeface="Arial" panose="020B0604020202020204" pitchFamily="34" charset="0"/>
                  <a:ea typeface="微软雅黑" panose="020B0503020204020204" pitchFamily="34" charset="-122"/>
                </a:defRPr>
              </a:lvl5pPr>
              <a:lvl6pPr marL="25146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900">
                  <a:latin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endParaRPr lang="zh-CN" altLang="en-US" sz="800">
                <a:sym typeface="Arial" panose="020B0604020202020204" pitchFamily="34" charset="0"/>
              </a:endParaRPr>
            </a:p>
          </p:txBody>
        </p:sp>
        <p:sp>
          <p:nvSpPr>
            <p:cNvPr id="63518" name="文本框 83"/>
            <p:cNvSpPr txBox="1">
              <a:spLocks noChangeArrowheads="1"/>
            </p:cNvSpPr>
            <p:nvPr/>
          </p:nvSpPr>
          <p:spPr bwMode="auto">
            <a:xfrm>
              <a:off x="1766658" y="1279118"/>
              <a:ext cx="1358595" cy="26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3080">
                <a:defRPr sz="1300">
                  <a:solidFill>
                    <a:schemeClr val="tx1"/>
                  </a:solidFill>
                  <a:latin typeface="Arial" panose="020B0604020202020204" pitchFamily="34" charset="0"/>
                  <a:ea typeface="微软雅黑" panose="020B0503020204020204" pitchFamily="34" charset="-122"/>
                </a:defRPr>
              </a:lvl1pPr>
              <a:lvl2pPr marL="742950" indent="-285750" defTabSz="513080">
                <a:defRPr sz="1300">
                  <a:solidFill>
                    <a:schemeClr val="tx1"/>
                  </a:solidFill>
                  <a:latin typeface="Arial" panose="020B0604020202020204" pitchFamily="34" charset="0"/>
                  <a:ea typeface="微软雅黑" panose="020B0503020204020204" pitchFamily="34" charset="-122"/>
                </a:defRPr>
              </a:lvl2pPr>
              <a:lvl3pPr marL="1143000" indent="-228600" defTabSz="513080">
                <a:defRPr sz="1300">
                  <a:solidFill>
                    <a:schemeClr val="tx1"/>
                  </a:solidFill>
                  <a:latin typeface="Arial" panose="020B0604020202020204" pitchFamily="34" charset="0"/>
                  <a:ea typeface="微软雅黑" panose="020B0503020204020204" pitchFamily="34" charset="-122"/>
                </a:defRPr>
              </a:lvl3pPr>
              <a:lvl4pPr marL="1600200" indent="-228600" defTabSz="513080">
                <a:defRPr sz="1300">
                  <a:solidFill>
                    <a:schemeClr val="tx1"/>
                  </a:solidFill>
                  <a:latin typeface="Arial" panose="020B0604020202020204" pitchFamily="34" charset="0"/>
                  <a:ea typeface="微软雅黑" panose="020B0503020204020204" pitchFamily="34" charset="-122"/>
                </a:defRPr>
              </a:lvl4pPr>
              <a:lvl5pPr marL="2057400" indent="-228600" defTabSz="513080">
                <a:defRPr sz="1300">
                  <a:solidFill>
                    <a:schemeClr val="tx1"/>
                  </a:solidFill>
                  <a:latin typeface="Arial" panose="020B0604020202020204" pitchFamily="34" charset="0"/>
                  <a:ea typeface="微软雅黑" panose="020B0503020204020204" pitchFamily="34" charset="-122"/>
                </a:defRPr>
              </a:lvl5pPr>
              <a:lvl6pPr marL="25146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100" b="1"/>
                <a:t>添加标题</a:t>
              </a:r>
              <a:endParaRPr lang="zh-CN" altLang="en-US" sz="1100" b="1"/>
            </a:p>
          </p:txBody>
        </p:sp>
      </p:grpSp>
      <p:grpSp>
        <p:nvGrpSpPr>
          <p:cNvPr id="63498" name="组合 11"/>
          <p:cNvGrpSpPr/>
          <p:nvPr/>
        </p:nvGrpSpPr>
        <p:grpSpPr bwMode="auto">
          <a:xfrm>
            <a:off x="5364163" y="2808288"/>
            <a:ext cx="2395537" cy="1154418"/>
            <a:chOff x="1034229" y="1279118"/>
            <a:chExt cx="2823455" cy="1154453"/>
          </a:xfrm>
        </p:grpSpPr>
        <p:sp>
          <p:nvSpPr>
            <p:cNvPr id="63515" name="矩形 13"/>
            <p:cNvSpPr>
              <a:spLocks noChangeArrowheads="1"/>
            </p:cNvSpPr>
            <p:nvPr/>
          </p:nvSpPr>
          <p:spPr bwMode="auto">
            <a:xfrm>
              <a:off x="1034229" y="1511523"/>
              <a:ext cx="2823455" cy="92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530">
                <a:defRPr sz="1300">
                  <a:solidFill>
                    <a:schemeClr val="tx1"/>
                  </a:solidFill>
                  <a:latin typeface="Arial" panose="020B0604020202020204" pitchFamily="34" charset="0"/>
                  <a:ea typeface="微软雅黑" panose="020B0503020204020204" pitchFamily="34" charset="-122"/>
                </a:defRPr>
              </a:lvl1pPr>
              <a:lvl2pPr marL="742950" indent="-285750" defTabSz="684530">
                <a:defRPr sz="1300">
                  <a:solidFill>
                    <a:schemeClr val="tx1"/>
                  </a:solidFill>
                  <a:latin typeface="Arial" panose="020B0604020202020204" pitchFamily="34" charset="0"/>
                  <a:ea typeface="微软雅黑" panose="020B0503020204020204" pitchFamily="34" charset="-122"/>
                </a:defRPr>
              </a:lvl2pPr>
              <a:lvl3pPr marL="1143000" indent="-228600" defTabSz="684530">
                <a:defRPr sz="1300">
                  <a:solidFill>
                    <a:schemeClr val="tx1"/>
                  </a:solidFill>
                  <a:latin typeface="Arial" panose="020B0604020202020204" pitchFamily="34" charset="0"/>
                  <a:ea typeface="微软雅黑" panose="020B0503020204020204" pitchFamily="34" charset="-122"/>
                </a:defRPr>
              </a:lvl3pPr>
              <a:lvl4pPr marL="1600200" indent="-228600" defTabSz="684530">
                <a:defRPr sz="1300">
                  <a:solidFill>
                    <a:schemeClr val="tx1"/>
                  </a:solidFill>
                  <a:latin typeface="Arial" panose="020B0604020202020204" pitchFamily="34" charset="0"/>
                  <a:ea typeface="微软雅黑" panose="020B0503020204020204" pitchFamily="34" charset="-122"/>
                </a:defRPr>
              </a:lvl4pPr>
              <a:lvl5pPr marL="2057400" indent="-228600" defTabSz="684530">
                <a:defRPr sz="1300">
                  <a:solidFill>
                    <a:schemeClr val="tx1"/>
                  </a:solidFill>
                  <a:latin typeface="Arial" panose="020B0604020202020204" pitchFamily="34" charset="0"/>
                  <a:ea typeface="微软雅黑" panose="020B0503020204020204" pitchFamily="34" charset="-122"/>
                </a:defRPr>
              </a:lvl5pPr>
              <a:lvl6pPr marL="25146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900">
                  <a:latin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a:t>
              </a:r>
              <a:endParaRPr lang="zh-CN" altLang="en-US" sz="800">
                <a:sym typeface="Arial" panose="020B0604020202020204" pitchFamily="34" charset="0"/>
              </a:endParaRPr>
            </a:p>
          </p:txBody>
        </p:sp>
        <p:sp>
          <p:nvSpPr>
            <p:cNvPr id="63516" name="文本框 83"/>
            <p:cNvSpPr txBox="1">
              <a:spLocks noChangeArrowheads="1"/>
            </p:cNvSpPr>
            <p:nvPr/>
          </p:nvSpPr>
          <p:spPr bwMode="auto">
            <a:xfrm>
              <a:off x="1766658" y="1279118"/>
              <a:ext cx="1358595" cy="26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3080">
                <a:defRPr sz="1300">
                  <a:solidFill>
                    <a:schemeClr val="tx1"/>
                  </a:solidFill>
                  <a:latin typeface="Arial" panose="020B0604020202020204" pitchFamily="34" charset="0"/>
                  <a:ea typeface="微软雅黑" panose="020B0503020204020204" pitchFamily="34" charset="-122"/>
                </a:defRPr>
              </a:lvl1pPr>
              <a:lvl2pPr marL="742950" indent="-285750" defTabSz="513080">
                <a:defRPr sz="1300">
                  <a:solidFill>
                    <a:schemeClr val="tx1"/>
                  </a:solidFill>
                  <a:latin typeface="Arial" panose="020B0604020202020204" pitchFamily="34" charset="0"/>
                  <a:ea typeface="微软雅黑" panose="020B0503020204020204" pitchFamily="34" charset="-122"/>
                </a:defRPr>
              </a:lvl2pPr>
              <a:lvl3pPr marL="1143000" indent="-228600" defTabSz="513080">
                <a:defRPr sz="1300">
                  <a:solidFill>
                    <a:schemeClr val="tx1"/>
                  </a:solidFill>
                  <a:latin typeface="Arial" panose="020B0604020202020204" pitchFamily="34" charset="0"/>
                  <a:ea typeface="微软雅黑" panose="020B0503020204020204" pitchFamily="34" charset="-122"/>
                </a:defRPr>
              </a:lvl3pPr>
              <a:lvl4pPr marL="1600200" indent="-228600" defTabSz="513080">
                <a:defRPr sz="1300">
                  <a:solidFill>
                    <a:schemeClr val="tx1"/>
                  </a:solidFill>
                  <a:latin typeface="Arial" panose="020B0604020202020204" pitchFamily="34" charset="0"/>
                  <a:ea typeface="微软雅黑" panose="020B0503020204020204" pitchFamily="34" charset="-122"/>
                </a:defRPr>
              </a:lvl4pPr>
              <a:lvl5pPr marL="2057400" indent="-228600" defTabSz="513080">
                <a:defRPr sz="1300">
                  <a:solidFill>
                    <a:schemeClr val="tx1"/>
                  </a:solidFill>
                  <a:latin typeface="Arial" panose="020B0604020202020204" pitchFamily="34" charset="0"/>
                  <a:ea typeface="微软雅黑" panose="020B0503020204020204" pitchFamily="34" charset="-122"/>
                </a:defRPr>
              </a:lvl5pPr>
              <a:lvl6pPr marL="25146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100" b="1"/>
                <a:t>添加标题</a:t>
              </a:r>
              <a:endParaRPr lang="zh-CN" altLang="en-US" sz="1100" b="1"/>
            </a:p>
          </p:txBody>
        </p:sp>
      </p:grpSp>
      <p:grpSp>
        <p:nvGrpSpPr>
          <p:cNvPr id="63499" name="组合 14"/>
          <p:cNvGrpSpPr/>
          <p:nvPr/>
        </p:nvGrpSpPr>
        <p:grpSpPr bwMode="auto">
          <a:xfrm>
            <a:off x="5984875" y="4044950"/>
            <a:ext cx="2395538" cy="1154418"/>
            <a:chOff x="1034229" y="1279118"/>
            <a:chExt cx="2823455" cy="1154453"/>
          </a:xfrm>
        </p:grpSpPr>
        <p:sp>
          <p:nvSpPr>
            <p:cNvPr id="63513" name="矩形 13"/>
            <p:cNvSpPr>
              <a:spLocks noChangeArrowheads="1"/>
            </p:cNvSpPr>
            <p:nvPr/>
          </p:nvSpPr>
          <p:spPr bwMode="auto">
            <a:xfrm>
              <a:off x="1034229" y="1511523"/>
              <a:ext cx="2823455" cy="92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530">
                <a:defRPr sz="1300">
                  <a:solidFill>
                    <a:schemeClr val="tx1"/>
                  </a:solidFill>
                  <a:latin typeface="Arial" panose="020B0604020202020204" pitchFamily="34" charset="0"/>
                  <a:ea typeface="微软雅黑" panose="020B0503020204020204" pitchFamily="34" charset="-122"/>
                </a:defRPr>
              </a:lvl1pPr>
              <a:lvl2pPr marL="742950" indent="-285750" defTabSz="684530">
                <a:defRPr sz="1300">
                  <a:solidFill>
                    <a:schemeClr val="tx1"/>
                  </a:solidFill>
                  <a:latin typeface="Arial" panose="020B0604020202020204" pitchFamily="34" charset="0"/>
                  <a:ea typeface="微软雅黑" panose="020B0503020204020204" pitchFamily="34" charset="-122"/>
                </a:defRPr>
              </a:lvl2pPr>
              <a:lvl3pPr marL="1143000" indent="-228600" defTabSz="684530">
                <a:defRPr sz="1300">
                  <a:solidFill>
                    <a:schemeClr val="tx1"/>
                  </a:solidFill>
                  <a:latin typeface="Arial" panose="020B0604020202020204" pitchFamily="34" charset="0"/>
                  <a:ea typeface="微软雅黑" panose="020B0503020204020204" pitchFamily="34" charset="-122"/>
                </a:defRPr>
              </a:lvl3pPr>
              <a:lvl4pPr marL="1600200" indent="-228600" defTabSz="684530">
                <a:defRPr sz="1300">
                  <a:solidFill>
                    <a:schemeClr val="tx1"/>
                  </a:solidFill>
                  <a:latin typeface="Arial" panose="020B0604020202020204" pitchFamily="34" charset="0"/>
                  <a:ea typeface="微软雅黑" panose="020B0503020204020204" pitchFamily="34" charset="-122"/>
                </a:defRPr>
              </a:lvl4pPr>
              <a:lvl5pPr marL="2057400" indent="-228600" defTabSz="684530">
                <a:defRPr sz="1300">
                  <a:solidFill>
                    <a:schemeClr val="tx1"/>
                  </a:solidFill>
                  <a:latin typeface="Arial" panose="020B0604020202020204" pitchFamily="34" charset="0"/>
                  <a:ea typeface="微软雅黑" panose="020B0503020204020204" pitchFamily="34" charset="-122"/>
                </a:defRPr>
              </a:lvl5pPr>
              <a:lvl6pPr marL="25146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900">
                  <a:latin typeface="微软雅黑" panose="020B0503020204020204" pitchFamily="34" charset="-122"/>
                </a:rPr>
                <a:t>您的内容打在这里，或者通过复制您的文本后，在此框中选择粘贴，更多模板：亮亮图文旗舰店</a:t>
              </a:r>
              <a:r>
                <a:rPr lang="en-US" altLang="zh-CN" sz="900">
                  <a:latin typeface="微软雅黑" panose="020B0503020204020204" pitchFamily="34" charset="-122"/>
                </a:rPr>
                <a:t>https://liangliangtuwen.tmall.com</a:t>
              </a:r>
              <a:endParaRPr lang="zh-CN" altLang="en-US" sz="800">
                <a:sym typeface="Arial" panose="020B0604020202020204" pitchFamily="34" charset="0"/>
              </a:endParaRPr>
            </a:p>
          </p:txBody>
        </p:sp>
        <p:sp>
          <p:nvSpPr>
            <p:cNvPr id="63514" name="文本框 83"/>
            <p:cNvSpPr txBox="1">
              <a:spLocks noChangeArrowheads="1"/>
            </p:cNvSpPr>
            <p:nvPr/>
          </p:nvSpPr>
          <p:spPr bwMode="auto">
            <a:xfrm>
              <a:off x="1766658" y="1279118"/>
              <a:ext cx="1358595" cy="26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3080">
                <a:defRPr sz="1300">
                  <a:solidFill>
                    <a:schemeClr val="tx1"/>
                  </a:solidFill>
                  <a:latin typeface="Arial" panose="020B0604020202020204" pitchFamily="34" charset="0"/>
                  <a:ea typeface="微软雅黑" panose="020B0503020204020204" pitchFamily="34" charset="-122"/>
                </a:defRPr>
              </a:lvl1pPr>
              <a:lvl2pPr marL="742950" indent="-285750" defTabSz="513080">
                <a:defRPr sz="1300">
                  <a:solidFill>
                    <a:schemeClr val="tx1"/>
                  </a:solidFill>
                  <a:latin typeface="Arial" panose="020B0604020202020204" pitchFamily="34" charset="0"/>
                  <a:ea typeface="微软雅黑" panose="020B0503020204020204" pitchFamily="34" charset="-122"/>
                </a:defRPr>
              </a:lvl2pPr>
              <a:lvl3pPr marL="1143000" indent="-228600" defTabSz="513080">
                <a:defRPr sz="1300">
                  <a:solidFill>
                    <a:schemeClr val="tx1"/>
                  </a:solidFill>
                  <a:latin typeface="Arial" panose="020B0604020202020204" pitchFamily="34" charset="0"/>
                  <a:ea typeface="微软雅黑" panose="020B0503020204020204" pitchFamily="34" charset="-122"/>
                </a:defRPr>
              </a:lvl3pPr>
              <a:lvl4pPr marL="1600200" indent="-228600" defTabSz="513080">
                <a:defRPr sz="1300">
                  <a:solidFill>
                    <a:schemeClr val="tx1"/>
                  </a:solidFill>
                  <a:latin typeface="Arial" panose="020B0604020202020204" pitchFamily="34" charset="0"/>
                  <a:ea typeface="微软雅黑" panose="020B0503020204020204" pitchFamily="34" charset="-122"/>
                </a:defRPr>
              </a:lvl4pPr>
              <a:lvl5pPr marL="2057400" indent="-228600" defTabSz="513080">
                <a:defRPr sz="1300">
                  <a:solidFill>
                    <a:schemeClr val="tx1"/>
                  </a:solidFill>
                  <a:latin typeface="Arial" panose="020B0604020202020204" pitchFamily="34" charset="0"/>
                  <a:ea typeface="微软雅黑" panose="020B0503020204020204" pitchFamily="34" charset="-122"/>
                </a:defRPr>
              </a:lvl5pPr>
              <a:lvl6pPr marL="25146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51308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100" b="1"/>
                <a:t>添加标题</a:t>
              </a:r>
              <a:endParaRPr lang="zh-CN" altLang="en-US" sz="1100" b="1"/>
            </a:p>
          </p:txBody>
        </p:sp>
      </p:grpSp>
      <p:grpSp>
        <p:nvGrpSpPr>
          <p:cNvPr id="63500" name="组合 17"/>
          <p:cNvGrpSpPr/>
          <p:nvPr/>
        </p:nvGrpSpPr>
        <p:grpSpPr bwMode="auto">
          <a:xfrm>
            <a:off x="1849438" y="2390775"/>
            <a:ext cx="914400" cy="1050925"/>
            <a:chOff x="1849438" y="1558925"/>
            <a:chExt cx="914400" cy="1050925"/>
          </a:xfrm>
        </p:grpSpPr>
        <p:sp>
          <p:nvSpPr>
            <p:cNvPr id="19" name="任意多边形 18"/>
            <p:cNvSpPr/>
            <p:nvPr/>
          </p:nvSpPr>
          <p:spPr bwMode="auto">
            <a:xfrm>
              <a:off x="1849438" y="15589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chemeClr val="accent6">
                <a:lumMod val="75000"/>
              </a:schemeClr>
            </a:solidFill>
            <a:ln w="38100" cap="flat" cmpd="sng">
              <a:noFill/>
              <a:bevel/>
            </a:ln>
          </p:spPr>
          <p:txBody>
            <a:bodyPr lIns="204240" tIns="234759" rIns="204241" bIns="234758" anchor="ct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63512" name="文本框 19"/>
            <p:cNvSpPr txBox="1">
              <a:spLocks noChangeArrowheads="1"/>
            </p:cNvSpPr>
            <p:nvPr/>
          </p:nvSpPr>
          <p:spPr bwMode="auto">
            <a:xfrm>
              <a:off x="2008332" y="1795179"/>
              <a:ext cx="596611"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600">
                  <a:solidFill>
                    <a:schemeClr val="bg1"/>
                  </a:solidFill>
                  <a:latin typeface="FontAwesome"/>
                </a:rPr>
                <a:t></a:t>
              </a:r>
              <a:endParaRPr lang="zh-CN" altLang="en-US" sz="2600">
                <a:solidFill>
                  <a:schemeClr val="bg1"/>
                </a:solidFill>
              </a:endParaRPr>
            </a:p>
          </p:txBody>
        </p:sp>
      </p:grpSp>
      <p:grpSp>
        <p:nvGrpSpPr>
          <p:cNvPr id="63501" name="组合 20"/>
          <p:cNvGrpSpPr/>
          <p:nvPr/>
        </p:nvGrpSpPr>
        <p:grpSpPr bwMode="auto">
          <a:xfrm>
            <a:off x="2341563" y="3282950"/>
            <a:ext cx="914400" cy="1050925"/>
            <a:chOff x="2341563" y="2451100"/>
            <a:chExt cx="914400" cy="1050925"/>
          </a:xfrm>
        </p:grpSpPr>
        <p:sp>
          <p:nvSpPr>
            <p:cNvPr id="22" name="任意多边形 19"/>
            <p:cNvSpPr/>
            <p:nvPr/>
          </p:nvSpPr>
          <p:spPr bwMode="auto">
            <a:xfrm>
              <a:off x="2341563"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chemeClr val="accent6">
                <a:lumMod val="75000"/>
              </a:schemeClr>
            </a:solid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63510" name="文本框 22"/>
            <p:cNvSpPr txBox="1">
              <a:spLocks noChangeArrowheads="1"/>
            </p:cNvSpPr>
            <p:nvPr/>
          </p:nvSpPr>
          <p:spPr bwMode="auto">
            <a:xfrm>
              <a:off x="2508036" y="2724182"/>
              <a:ext cx="596611"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600">
                  <a:solidFill>
                    <a:schemeClr val="bg1"/>
                  </a:solidFill>
                  <a:latin typeface="FontAwesome"/>
                </a:rPr>
                <a:t></a:t>
              </a:r>
              <a:endParaRPr lang="zh-CN" altLang="en-US" sz="2600">
                <a:solidFill>
                  <a:schemeClr val="bg1"/>
                </a:solidFill>
              </a:endParaRPr>
            </a:p>
          </p:txBody>
        </p:sp>
      </p:grpSp>
      <p:grpSp>
        <p:nvGrpSpPr>
          <p:cNvPr id="63502" name="组合 23"/>
          <p:cNvGrpSpPr/>
          <p:nvPr/>
        </p:nvGrpSpPr>
        <p:grpSpPr bwMode="auto">
          <a:xfrm>
            <a:off x="3328988" y="3282950"/>
            <a:ext cx="914400" cy="1050925"/>
            <a:chOff x="3328988" y="2451100"/>
            <a:chExt cx="914400" cy="1050925"/>
          </a:xfrm>
        </p:grpSpPr>
        <p:sp>
          <p:nvSpPr>
            <p:cNvPr id="25" name="任意多边形 21"/>
            <p:cNvSpPr/>
            <p:nvPr/>
          </p:nvSpPr>
          <p:spPr bwMode="auto">
            <a:xfrm>
              <a:off x="3328988"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chemeClr val="accent6">
                <a:lumMod val="75000"/>
              </a:schemeClr>
            </a:solidFill>
            <a:ln w="38100" cap="flat" cmpd="sng">
              <a:noFill/>
              <a:bevel/>
            </a:ln>
          </p:spPr>
          <p:txBody>
            <a:bodyPr lIns="204240" tIns="234759" rIns="204241" bIns="234758" anchor="ct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63508" name="文本框 25"/>
            <p:cNvSpPr txBox="1">
              <a:spLocks noChangeArrowheads="1"/>
            </p:cNvSpPr>
            <p:nvPr/>
          </p:nvSpPr>
          <p:spPr bwMode="auto">
            <a:xfrm>
              <a:off x="3487882" y="2714124"/>
              <a:ext cx="596611"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600">
                  <a:solidFill>
                    <a:schemeClr val="bg1"/>
                  </a:solidFill>
                  <a:latin typeface="FontAwesome"/>
                </a:rPr>
                <a:t></a:t>
              </a:r>
              <a:endParaRPr lang="zh-CN" altLang="en-US" sz="2600">
                <a:solidFill>
                  <a:schemeClr val="bg1"/>
                </a:solidFill>
              </a:endParaRPr>
            </a:p>
          </p:txBody>
        </p:sp>
      </p:grpSp>
      <p:sp>
        <p:nvSpPr>
          <p:cNvPr id="63503" name="文本框 26"/>
          <p:cNvSpPr txBox="1">
            <a:spLocks noChangeArrowheads="1"/>
          </p:cNvSpPr>
          <p:nvPr/>
        </p:nvSpPr>
        <p:spPr bwMode="auto">
          <a:xfrm>
            <a:off x="782638" y="113823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应用前景</a:t>
            </a:r>
            <a:endParaRPr lang="zh-CN" altLang="en-US" sz="2400" b="1"/>
          </a:p>
        </p:txBody>
      </p:sp>
      <p:grpSp>
        <p:nvGrpSpPr>
          <p:cNvPr id="63504" name="组合 27"/>
          <p:cNvGrpSpPr>
            <a:grpSpLocks noChangeAspect="1"/>
          </p:cNvGrpSpPr>
          <p:nvPr/>
        </p:nvGrpSpPr>
        <p:grpSpPr bwMode="auto">
          <a:xfrm>
            <a:off x="314325" y="1131888"/>
            <a:ext cx="468313" cy="468312"/>
            <a:chOff x="1928879" y="1944350"/>
            <a:chExt cx="1129689" cy="1129689"/>
          </a:xfrm>
        </p:grpSpPr>
        <p:sp>
          <p:nvSpPr>
            <p:cNvPr id="29" name="椭圆 28"/>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16" name="组合 29"/>
            <p:cNvGrpSpPr/>
            <p:nvPr/>
          </p:nvGrpSpPr>
          <p:grpSpPr>
            <a:xfrm>
              <a:off x="2119073" y="2251134"/>
              <a:ext cx="749300" cy="509588"/>
              <a:chOff x="3897313" y="2016126"/>
              <a:chExt cx="749300" cy="509588"/>
            </a:xfrm>
            <a:solidFill>
              <a:schemeClr val="bg1"/>
            </a:solidFill>
          </p:grpSpPr>
          <p:sp>
            <p:nvSpPr>
              <p:cNvPr id="31"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2"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4"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1"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7586" name="组合 8"/>
          <p:cNvGrpSpPr/>
          <p:nvPr/>
        </p:nvGrpSpPr>
        <p:grpSpPr bwMode="auto">
          <a:xfrm>
            <a:off x="466725" y="2320925"/>
            <a:ext cx="1860550" cy="2216150"/>
            <a:chOff x="465977" y="1463280"/>
            <a:chExt cx="1862027" cy="2216942"/>
          </a:xfrm>
        </p:grpSpPr>
        <p:grpSp>
          <p:nvGrpSpPr>
            <p:cNvPr id="67609" name="组合 25"/>
            <p:cNvGrpSpPr/>
            <p:nvPr/>
          </p:nvGrpSpPr>
          <p:grpSpPr bwMode="auto">
            <a:xfrm>
              <a:off x="465977" y="1463280"/>
              <a:ext cx="1862027" cy="2216942"/>
              <a:chOff x="1827008" y="2120901"/>
              <a:chExt cx="2298700" cy="2736849"/>
            </a:xfrm>
          </p:grpSpPr>
          <p:sp>
            <p:nvSpPr>
              <p:cNvPr id="27" name="矩形 26"/>
              <p:cNvSpPr/>
              <p:nvPr/>
            </p:nvSpPr>
            <p:spPr>
              <a:xfrm>
                <a:off x="1827008" y="2120901"/>
                <a:ext cx="2298700" cy="4450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28" name="矩形 27"/>
              <p:cNvSpPr/>
              <p:nvPr/>
            </p:nvSpPr>
            <p:spPr>
              <a:xfrm>
                <a:off x="1827008" y="2565934"/>
                <a:ext cx="2298700" cy="22918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67610" name="文本框 29"/>
            <p:cNvSpPr txBox="1">
              <a:spLocks noChangeArrowheads="1"/>
            </p:cNvSpPr>
            <p:nvPr/>
          </p:nvSpPr>
          <p:spPr bwMode="auto">
            <a:xfrm>
              <a:off x="771062" y="1484039"/>
              <a:ext cx="1251857" cy="32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a:solidFill>
                    <a:schemeClr val="bg1"/>
                  </a:solidFill>
                  <a:latin typeface="微软雅黑" panose="020B0503020204020204" pitchFamily="34" charset="-122"/>
                </a:rPr>
                <a:t>标题一</a:t>
              </a:r>
              <a:endParaRPr lang="zh-CN" altLang="en-US" sz="1500">
                <a:solidFill>
                  <a:schemeClr val="bg1"/>
                </a:solidFill>
                <a:latin typeface="微软雅黑" panose="020B0503020204020204" pitchFamily="34" charset="-122"/>
              </a:endParaRPr>
            </a:p>
          </p:txBody>
        </p:sp>
        <p:sp>
          <p:nvSpPr>
            <p:cNvPr id="67611" name="文本框 33"/>
            <p:cNvSpPr txBox="1">
              <a:spLocks noChangeArrowheads="1"/>
            </p:cNvSpPr>
            <p:nvPr/>
          </p:nvSpPr>
          <p:spPr bwMode="auto">
            <a:xfrm>
              <a:off x="627430" y="2064064"/>
              <a:ext cx="1568516" cy="119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altLang="en-US" sz="1200">
                  <a:solidFill>
                    <a:schemeClr val="bg1"/>
                  </a:solidFill>
                  <a:latin typeface="微软雅黑" panose="020B0503020204020204" pitchFamily="34" charset="-122"/>
                </a:rPr>
                <a:t>您的内容打在这里或者通过复制您的文本后，在此框中选择粘贴，并选择只保留文字。您的内容打在这</a:t>
              </a:r>
              <a:endParaRPr lang="zh-CN" altLang="en-US" sz="1200">
                <a:solidFill>
                  <a:schemeClr val="bg1"/>
                </a:solidFill>
                <a:latin typeface="微软雅黑" panose="020B0503020204020204" pitchFamily="34" charset="-122"/>
              </a:endParaRPr>
            </a:p>
          </p:txBody>
        </p:sp>
      </p:grpSp>
      <p:grpSp>
        <p:nvGrpSpPr>
          <p:cNvPr id="67587" name="组合 9"/>
          <p:cNvGrpSpPr/>
          <p:nvPr/>
        </p:nvGrpSpPr>
        <p:grpSpPr bwMode="auto">
          <a:xfrm>
            <a:off x="2582863" y="2320925"/>
            <a:ext cx="1862137" cy="2216150"/>
            <a:chOff x="2582650" y="1463280"/>
            <a:chExt cx="1862027" cy="2216942"/>
          </a:xfrm>
        </p:grpSpPr>
        <p:grpSp>
          <p:nvGrpSpPr>
            <p:cNvPr id="67604" name="组合 17"/>
            <p:cNvGrpSpPr/>
            <p:nvPr/>
          </p:nvGrpSpPr>
          <p:grpSpPr bwMode="auto">
            <a:xfrm>
              <a:off x="2582650" y="1463280"/>
              <a:ext cx="1862027" cy="2216942"/>
              <a:chOff x="1827008" y="2120901"/>
              <a:chExt cx="2298700" cy="2736849"/>
            </a:xfrm>
          </p:grpSpPr>
          <p:sp>
            <p:nvSpPr>
              <p:cNvPr id="8" name="矩形 7"/>
              <p:cNvSpPr/>
              <p:nvPr/>
            </p:nvSpPr>
            <p:spPr>
              <a:xfrm>
                <a:off x="1827008" y="2120901"/>
                <a:ext cx="2298700" cy="4450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15" name="矩形 14"/>
              <p:cNvSpPr/>
              <p:nvPr/>
            </p:nvSpPr>
            <p:spPr>
              <a:xfrm>
                <a:off x="1827008" y="2565934"/>
                <a:ext cx="2298700" cy="22918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67605" name="文本框 31"/>
            <p:cNvSpPr txBox="1">
              <a:spLocks noChangeArrowheads="1"/>
            </p:cNvSpPr>
            <p:nvPr/>
          </p:nvSpPr>
          <p:spPr bwMode="auto">
            <a:xfrm>
              <a:off x="2887735" y="1484039"/>
              <a:ext cx="1251857" cy="32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a:solidFill>
                    <a:schemeClr val="bg1"/>
                  </a:solidFill>
                  <a:latin typeface="微软雅黑" panose="020B0503020204020204" pitchFamily="34" charset="-122"/>
                </a:rPr>
                <a:t>标题二</a:t>
              </a:r>
              <a:endParaRPr lang="zh-CN" altLang="en-US" sz="1500">
                <a:solidFill>
                  <a:schemeClr val="bg1"/>
                </a:solidFill>
                <a:latin typeface="微软雅黑" panose="020B0503020204020204" pitchFamily="34" charset="-122"/>
              </a:endParaRPr>
            </a:p>
          </p:txBody>
        </p:sp>
        <p:sp>
          <p:nvSpPr>
            <p:cNvPr id="67606" name="文本框 28"/>
            <p:cNvSpPr txBox="1">
              <a:spLocks noChangeArrowheads="1"/>
            </p:cNvSpPr>
            <p:nvPr/>
          </p:nvSpPr>
          <p:spPr bwMode="auto">
            <a:xfrm>
              <a:off x="2729405" y="2064064"/>
              <a:ext cx="1568516" cy="119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altLang="en-US" sz="1200">
                  <a:solidFill>
                    <a:schemeClr val="bg1"/>
                  </a:solidFill>
                  <a:latin typeface="微软雅黑" panose="020B0503020204020204" pitchFamily="34" charset="-122"/>
                </a:rPr>
                <a:t>您的内容打在这里或者通过复制您的文本后，在此框中选择粘贴，并选择只保留文字。您的内容打在这</a:t>
              </a:r>
              <a:endParaRPr lang="zh-CN" altLang="en-US" sz="1200">
                <a:solidFill>
                  <a:schemeClr val="bg1"/>
                </a:solidFill>
                <a:latin typeface="微软雅黑" panose="020B0503020204020204" pitchFamily="34" charset="-122"/>
              </a:endParaRPr>
            </a:p>
          </p:txBody>
        </p:sp>
      </p:grpSp>
      <p:grpSp>
        <p:nvGrpSpPr>
          <p:cNvPr id="67588" name="组合 10"/>
          <p:cNvGrpSpPr/>
          <p:nvPr/>
        </p:nvGrpSpPr>
        <p:grpSpPr bwMode="auto">
          <a:xfrm>
            <a:off x="4699000" y="2320925"/>
            <a:ext cx="1862138" cy="2216150"/>
            <a:chOff x="4699324" y="1463280"/>
            <a:chExt cx="1862027" cy="2216942"/>
          </a:xfrm>
        </p:grpSpPr>
        <p:grpSp>
          <p:nvGrpSpPr>
            <p:cNvPr id="67599" name="组合 18"/>
            <p:cNvGrpSpPr/>
            <p:nvPr/>
          </p:nvGrpSpPr>
          <p:grpSpPr bwMode="auto">
            <a:xfrm>
              <a:off x="4699324" y="1463280"/>
              <a:ext cx="1862027" cy="2216942"/>
              <a:chOff x="1827008" y="2120901"/>
              <a:chExt cx="2298700" cy="2736849"/>
            </a:xfrm>
          </p:grpSpPr>
          <p:sp>
            <p:nvSpPr>
              <p:cNvPr id="20" name="矩形 19"/>
              <p:cNvSpPr/>
              <p:nvPr/>
            </p:nvSpPr>
            <p:spPr>
              <a:xfrm>
                <a:off x="1827008" y="2120901"/>
                <a:ext cx="2298700" cy="4450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21" name="矩形 20"/>
              <p:cNvSpPr/>
              <p:nvPr/>
            </p:nvSpPr>
            <p:spPr>
              <a:xfrm>
                <a:off x="1827008" y="2565934"/>
                <a:ext cx="2298700" cy="22918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67600" name="文本框 30"/>
            <p:cNvSpPr txBox="1">
              <a:spLocks noChangeArrowheads="1"/>
            </p:cNvSpPr>
            <p:nvPr/>
          </p:nvSpPr>
          <p:spPr bwMode="auto">
            <a:xfrm>
              <a:off x="5004409" y="1484039"/>
              <a:ext cx="1251857" cy="32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a:solidFill>
                    <a:schemeClr val="bg1"/>
                  </a:solidFill>
                  <a:latin typeface="微软雅黑" panose="020B0503020204020204" pitchFamily="34" charset="-122"/>
                </a:rPr>
                <a:t>标题三</a:t>
              </a:r>
              <a:endParaRPr lang="zh-CN" altLang="en-US" sz="1500">
                <a:solidFill>
                  <a:schemeClr val="bg1"/>
                </a:solidFill>
                <a:latin typeface="微软雅黑" panose="020B0503020204020204" pitchFamily="34" charset="-122"/>
              </a:endParaRPr>
            </a:p>
          </p:txBody>
        </p:sp>
        <p:sp>
          <p:nvSpPr>
            <p:cNvPr id="67601" name="文本框 37"/>
            <p:cNvSpPr txBox="1">
              <a:spLocks noChangeArrowheads="1"/>
            </p:cNvSpPr>
            <p:nvPr/>
          </p:nvSpPr>
          <p:spPr bwMode="auto">
            <a:xfrm>
              <a:off x="4846079" y="2064064"/>
              <a:ext cx="1568516" cy="119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altLang="en-US" sz="1200">
                  <a:solidFill>
                    <a:schemeClr val="bg1"/>
                  </a:solidFill>
                  <a:latin typeface="微软雅黑" panose="020B0503020204020204" pitchFamily="34" charset="-122"/>
                </a:rPr>
                <a:t>您的内容打在这里或者通过复制您的文本后，在此框中选择粘贴，并选择只保留文字。您的内容打在这</a:t>
              </a:r>
              <a:endParaRPr lang="zh-CN" altLang="en-US" sz="1200">
                <a:solidFill>
                  <a:schemeClr val="bg1"/>
                </a:solidFill>
                <a:latin typeface="微软雅黑" panose="020B0503020204020204" pitchFamily="34" charset="-122"/>
              </a:endParaRPr>
            </a:p>
          </p:txBody>
        </p:sp>
      </p:grpSp>
      <p:grpSp>
        <p:nvGrpSpPr>
          <p:cNvPr id="67589" name="组合 11"/>
          <p:cNvGrpSpPr/>
          <p:nvPr/>
        </p:nvGrpSpPr>
        <p:grpSpPr bwMode="auto">
          <a:xfrm>
            <a:off x="6816725" y="2320925"/>
            <a:ext cx="1860550" cy="2216150"/>
            <a:chOff x="6815997" y="1463280"/>
            <a:chExt cx="1862027" cy="2216942"/>
          </a:xfrm>
        </p:grpSpPr>
        <p:grpSp>
          <p:nvGrpSpPr>
            <p:cNvPr id="67594" name="组合 21"/>
            <p:cNvGrpSpPr/>
            <p:nvPr/>
          </p:nvGrpSpPr>
          <p:grpSpPr bwMode="auto">
            <a:xfrm>
              <a:off x="6815997" y="1463280"/>
              <a:ext cx="1862027" cy="2216942"/>
              <a:chOff x="1827008" y="2120901"/>
              <a:chExt cx="2298700" cy="2736849"/>
            </a:xfrm>
          </p:grpSpPr>
          <p:sp>
            <p:nvSpPr>
              <p:cNvPr id="23" name="矩形 22"/>
              <p:cNvSpPr/>
              <p:nvPr/>
            </p:nvSpPr>
            <p:spPr>
              <a:xfrm>
                <a:off x="1827008" y="2120901"/>
                <a:ext cx="2298700" cy="4450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24" name="矩形 23"/>
              <p:cNvSpPr/>
              <p:nvPr/>
            </p:nvSpPr>
            <p:spPr>
              <a:xfrm>
                <a:off x="1827008" y="2565934"/>
                <a:ext cx="2298700" cy="22918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67595" name="文本框 32"/>
            <p:cNvSpPr txBox="1">
              <a:spLocks noChangeArrowheads="1"/>
            </p:cNvSpPr>
            <p:nvPr/>
          </p:nvSpPr>
          <p:spPr bwMode="auto">
            <a:xfrm>
              <a:off x="7121082" y="1484039"/>
              <a:ext cx="1251857" cy="32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a:solidFill>
                    <a:schemeClr val="bg1"/>
                  </a:solidFill>
                  <a:latin typeface="微软雅黑" panose="020B0503020204020204" pitchFamily="34" charset="-122"/>
                </a:rPr>
                <a:t>标题四</a:t>
              </a:r>
              <a:endParaRPr lang="zh-CN" altLang="en-US" sz="1500">
                <a:solidFill>
                  <a:schemeClr val="bg1"/>
                </a:solidFill>
                <a:latin typeface="微软雅黑" panose="020B0503020204020204" pitchFamily="34" charset="-122"/>
              </a:endParaRPr>
            </a:p>
          </p:txBody>
        </p:sp>
        <p:sp>
          <p:nvSpPr>
            <p:cNvPr id="67596" name="文本框 38"/>
            <p:cNvSpPr txBox="1">
              <a:spLocks noChangeArrowheads="1"/>
            </p:cNvSpPr>
            <p:nvPr/>
          </p:nvSpPr>
          <p:spPr bwMode="auto">
            <a:xfrm>
              <a:off x="6962752" y="2064064"/>
              <a:ext cx="1568516" cy="119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altLang="en-US" sz="1200">
                  <a:solidFill>
                    <a:schemeClr val="bg1"/>
                  </a:solidFill>
                  <a:latin typeface="微软雅黑" panose="020B0503020204020204" pitchFamily="34" charset="-122"/>
                </a:rPr>
                <a:t>您的内容打在这里或者通过复制您的文本后，在此框中选择粘贴，并选择只保留文字。您的内容打在这</a:t>
              </a:r>
              <a:endParaRPr lang="zh-CN" altLang="en-US" sz="1200">
                <a:solidFill>
                  <a:schemeClr val="bg1"/>
                </a:solidFill>
                <a:latin typeface="微软雅黑" panose="020B0503020204020204" pitchFamily="34" charset="-122"/>
              </a:endParaRPr>
            </a:p>
          </p:txBody>
        </p:sp>
      </p:grpSp>
      <p:sp>
        <p:nvSpPr>
          <p:cNvPr id="67590" name="文本框 35"/>
          <p:cNvSpPr txBox="1">
            <a:spLocks noChangeArrowheads="1"/>
          </p:cNvSpPr>
          <p:nvPr/>
        </p:nvSpPr>
        <p:spPr bwMode="auto">
          <a:xfrm>
            <a:off x="782638" y="113823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论文总结</a:t>
            </a:r>
            <a:endParaRPr lang="zh-CN" altLang="en-US" sz="2400" b="1"/>
          </a:p>
        </p:txBody>
      </p:sp>
      <p:grpSp>
        <p:nvGrpSpPr>
          <p:cNvPr id="67591" name="组合 52"/>
          <p:cNvGrpSpPr>
            <a:grpSpLocks noChangeAspect="1"/>
          </p:cNvGrpSpPr>
          <p:nvPr/>
        </p:nvGrpSpPr>
        <p:grpSpPr bwMode="auto">
          <a:xfrm>
            <a:off x="314325" y="1138238"/>
            <a:ext cx="468313" cy="468312"/>
            <a:chOff x="2817516" y="1944350"/>
            <a:chExt cx="1129689" cy="1129689"/>
          </a:xfrm>
        </p:grpSpPr>
        <p:sp>
          <p:nvSpPr>
            <p:cNvPr id="54" name="椭圆 53"/>
            <p:cNvSpPr/>
            <p:nvPr/>
          </p:nvSpPr>
          <p:spPr>
            <a:xfrm>
              <a:off x="2817516"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55" name="Freeform 5"/>
            <p:cNvSpPr>
              <a:spLocks noEditPoints="1"/>
            </p:cNvSpPr>
            <p:nvPr/>
          </p:nvSpPr>
          <p:spPr bwMode="auto">
            <a:xfrm>
              <a:off x="3196633" y="2158800"/>
              <a:ext cx="444216" cy="658667"/>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24"/>
          <p:cNvGrpSpPr/>
          <p:nvPr/>
        </p:nvGrpSpPr>
        <p:grpSpPr bwMode="auto">
          <a:xfrm>
            <a:off x="827088" y="1866900"/>
            <a:ext cx="7496175" cy="2057092"/>
            <a:chOff x="2954339" y="1349947"/>
            <a:chExt cx="7162269" cy="1937772"/>
          </a:xfrm>
        </p:grpSpPr>
        <p:sp>
          <p:nvSpPr>
            <p:cNvPr id="18443" name="矩形 25"/>
            <p:cNvSpPr>
              <a:spLocks noChangeArrowheads="1"/>
            </p:cNvSpPr>
            <p:nvPr/>
          </p:nvSpPr>
          <p:spPr bwMode="auto">
            <a:xfrm>
              <a:off x="2954339" y="1694800"/>
              <a:ext cx="7162269" cy="159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a:t>  </a:t>
              </a:r>
              <a:r>
                <a:rPr lang="zh-CN" altLang="en-US" sz="1600"/>
                <a:t> 伴随着</a:t>
              </a:r>
              <a:r>
                <a:rPr lang="en-US" altLang="zh-CN" sz="1600"/>
                <a:t>Python</a:t>
              </a:r>
              <a:r>
                <a:rPr lang="zh-CN" altLang="en-US" sz="1600"/>
                <a:t>的不断发展，人工智能领域的进步也不断加快，从而机器学习和深度学习的应用也出现在了人们的视野中，例如手机中的语音助手、超市中的刷脸支付、手机上的搜题软件等，这些都是人工智能为我们的生活带来的方便。本文的手写体数字的识别，是通过</a:t>
              </a:r>
              <a:r>
                <a:rPr lang="en-US" altLang="zh-CN" sz="1600"/>
                <a:t>Python</a:t>
              </a:r>
              <a:r>
                <a:rPr lang="zh-CN" altLang="en-US" sz="1600"/>
                <a:t>的开源软件</a:t>
              </a:r>
              <a:r>
                <a:rPr lang="en-US" altLang="zh-CN" sz="1600"/>
                <a:t>TensorFlow</a:t>
              </a:r>
              <a:r>
                <a:rPr lang="zh-CN" altLang="en-US" sz="1600"/>
                <a:t>训练神经网络来实现的，主要研究怎样通过计算机用神经网络训练识别图片上的数字。</a:t>
              </a:r>
              <a:endParaRPr lang="en-US" altLang="zh-CN" sz="1600">
                <a:solidFill>
                  <a:srgbClr val="000000"/>
                </a:solidFill>
                <a:latin typeface="微软雅黑" panose="020B0503020204020204" pitchFamily="34" charset="-122"/>
              </a:endParaRPr>
            </a:p>
          </p:txBody>
        </p:sp>
        <p:sp>
          <p:nvSpPr>
            <p:cNvPr id="18444" name="矩形 26"/>
            <p:cNvSpPr>
              <a:spLocks noChangeArrowheads="1"/>
            </p:cNvSpPr>
            <p:nvPr/>
          </p:nvSpPr>
          <p:spPr bwMode="auto">
            <a:xfrm>
              <a:off x="2963100" y="1349947"/>
              <a:ext cx="951329" cy="31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a:latin typeface="微软雅黑" panose="020B0503020204020204" pitchFamily="34" charset="-122"/>
                </a:rPr>
                <a:t>选题背景</a:t>
              </a:r>
              <a:endParaRPr lang="zh-CN" altLang="en-US" sz="1600">
                <a:latin typeface="微软雅黑" panose="020B0503020204020204" pitchFamily="34" charset="-122"/>
              </a:endParaRPr>
            </a:p>
          </p:txBody>
        </p:sp>
      </p:grpSp>
      <p:grpSp>
        <p:nvGrpSpPr>
          <p:cNvPr id="18435" name="组合 36"/>
          <p:cNvGrpSpPr>
            <a:grpSpLocks noChangeAspect="1"/>
          </p:cNvGrpSpPr>
          <p:nvPr/>
        </p:nvGrpSpPr>
        <p:grpSpPr bwMode="auto">
          <a:xfrm>
            <a:off x="271463" y="1123950"/>
            <a:ext cx="468312" cy="468313"/>
            <a:chOff x="2558424" y="1401428"/>
            <a:chExt cx="1318727" cy="1318727"/>
          </a:xfrm>
        </p:grpSpPr>
        <p:sp>
          <p:nvSpPr>
            <p:cNvPr id="38" name="椭圆 37"/>
            <p:cNvSpPr/>
            <p:nvPr/>
          </p:nvSpPr>
          <p:spPr>
            <a:xfrm>
              <a:off x="2558424" y="1401428"/>
              <a:ext cx="1318727" cy="131872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9" name="Freeform 11"/>
            <p:cNvSpPr/>
            <p:nvPr/>
          </p:nvSpPr>
          <p:spPr bwMode="auto">
            <a:xfrm>
              <a:off x="2674651" y="1817163"/>
              <a:ext cx="1086273" cy="594543"/>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sp>
        <p:nvSpPr>
          <p:cNvPr id="18436" name="文本框 39"/>
          <p:cNvSpPr txBox="1">
            <a:spLocks noChangeArrowheads="1"/>
          </p:cNvSpPr>
          <p:nvPr/>
        </p:nvSpPr>
        <p:spPr bwMode="auto">
          <a:xfrm>
            <a:off x="782638" y="1138238"/>
            <a:ext cx="17224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绪论</a:t>
            </a:r>
            <a:endParaRPr lang="zh-CN" altLang="en-US" sz="2400" b="1"/>
          </a:p>
        </p:txBody>
      </p:sp>
      <p:pic>
        <p:nvPicPr>
          <p:cNvPr id="18437" name="图片 3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8" name="组合 24"/>
          <p:cNvGrpSpPr/>
          <p:nvPr/>
        </p:nvGrpSpPr>
        <p:grpSpPr bwMode="auto">
          <a:xfrm>
            <a:off x="835978" y="4527868"/>
            <a:ext cx="7496175" cy="949128"/>
            <a:chOff x="2954339" y="1349947"/>
            <a:chExt cx="7162269" cy="895358"/>
          </a:xfrm>
        </p:grpSpPr>
        <p:sp>
          <p:nvSpPr>
            <p:cNvPr id="18439" name="矩形 25"/>
            <p:cNvSpPr>
              <a:spLocks noChangeArrowheads="1"/>
            </p:cNvSpPr>
            <p:nvPr/>
          </p:nvSpPr>
          <p:spPr bwMode="auto">
            <a:xfrm>
              <a:off x="2954339" y="1694800"/>
              <a:ext cx="7162269" cy="55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en-US" altLang="zh-CN"/>
                <a:t>    </a:t>
              </a:r>
              <a:r>
                <a:rPr lang="zh-CN" altLang="zh-CN" sz="1600"/>
                <a:t>使用</a:t>
              </a:r>
              <a:r>
                <a:rPr lang="en-US" altLang="zh-CN" sz="1600"/>
                <a:t>python</a:t>
              </a:r>
              <a:r>
                <a:rPr lang="zh-CN" altLang="zh-CN" sz="1600"/>
                <a:t>基于</a:t>
              </a:r>
              <a:r>
                <a:rPr lang="en-US" altLang="zh-CN" sz="1600"/>
                <a:t>TensorFlow</a:t>
              </a:r>
              <a:r>
                <a:rPr lang="zh-CN" altLang="zh-CN" sz="1600"/>
                <a:t>设计手写数字识别算法，并</a:t>
              </a:r>
              <a:r>
                <a:rPr lang="zh-CN" altLang="en-US" sz="1600"/>
                <a:t>利用</a:t>
              </a:r>
              <a:r>
                <a:rPr lang="en-US" altLang="zh-CN" sz="1600"/>
                <a:t>pyqt5</a:t>
              </a:r>
              <a:r>
                <a:rPr lang="zh-CN" altLang="zh-CN" sz="1600"/>
                <a:t>编程实现</a:t>
              </a:r>
              <a:r>
                <a:rPr lang="en-US" altLang="zh-CN" sz="1600"/>
                <a:t>GUI</a:t>
              </a:r>
              <a:r>
                <a:rPr lang="zh-CN" altLang="zh-CN" sz="1600"/>
                <a:t>界面，构建手写数字识别系统。</a:t>
              </a:r>
              <a:endParaRPr lang="zh-CN" altLang="zh-CN" sz="1600"/>
            </a:p>
          </p:txBody>
        </p:sp>
        <p:sp>
          <p:nvSpPr>
            <p:cNvPr id="18440" name="矩形 26"/>
            <p:cNvSpPr>
              <a:spLocks noChangeArrowheads="1"/>
            </p:cNvSpPr>
            <p:nvPr/>
          </p:nvSpPr>
          <p:spPr bwMode="auto">
            <a:xfrm>
              <a:off x="2963100" y="1349947"/>
              <a:ext cx="951329" cy="31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a:latin typeface="微软雅黑" panose="020B0503020204020204" pitchFamily="34" charset="-122"/>
                </a:rPr>
                <a:t>项目目标</a:t>
              </a:r>
              <a:endParaRPr lang="zh-CN" altLang="en-US" sz="1600">
                <a:latin typeface="微软雅黑" panose="020B0503020204020204"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289"/>
          <p:cNvGrpSpPr>
            <a:grpSpLocks noChangeAspect="1"/>
          </p:cNvGrpSpPr>
          <p:nvPr/>
        </p:nvGrpSpPr>
        <p:grpSpPr bwMode="auto">
          <a:xfrm>
            <a:off x="271463" y="1123950"/>
            <a:ext cx="468312" cy="468313"/>
            <a:chOff x="2558424" y="1401428"/>
            <a:chExt cx="1318727" cy="1318727"/>
          </a:xfrm>
        </p:grpSpPr>
        <p:sp>
          <p:nvSpPr>
            <p:cNvPr id="291" name="椭圆 290"/>
            <p:cNvSpPr/>
            <p:nvPr/>
          </p:nvSpPr>
          <p:spPr>
            <a:xfrm>
              <a:off x="2558424" y="1401428"/>
              <a:ext cx="1318727" cy="131872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92" name="Freeform 11"/>
            <p:cNvSpPr/>
            <p:nvPr/>
          </p:nvSpPr>
          <p:spPr bwMode="auto">
            <a:xfrm>
              <a:off x="2674651" y="1817163"/>
              <a:ext cx="1086273" cy="594543"/>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sp>
        <p:nvSpPr>
          <p:cNvPr id="20483" name="文本框 292"/>
          <p:cNvSpPr txBox="1">
            <a:spLocks noChangeArrowheads="1"/>
          </p:cNvSpPr>
          <p:nvPr/>
        </p:nvSpPr>
        <p:spPr bwMode="auto">
          <a:xfrm>
            <a:off x="782638" y="1138238"/>
            <a:ext cx="21939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绪论</a:t>
            </a:r>
            <a:endParaRPr lang="zh-CN" altLang="en-US" sz="2400" b="1"/>
          </a:p>
        </p:txBody>
      </p:sp>
      <p:pic>
        <p:nvPicPr>
          <p:cNvPr id="20484" name="图片 29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5" name="组合 24"/>
          <p:cNvGrpSpPr/>
          <p:nvPr/>
        </p:nvGrpSpPr>
        <p:grpSpPr bwMode="auto">
          <a:xfrm>
            <a:off x="827088" y="1866900"/>
            <a:ext cx="7496175" cy="1737057"/>
            <a:chOff x="2954339" y="1349947"/>
            <a:chExt cx="7162269" cy="1636281"/>
          </a:xfrm>
        </p:grpSpPr>
        <p:sp>
          <p:nvSpPr>
            <p:cNvPr id="20487" name="矩形 25"/>
            <p:cNvSpPr>
              <a:spLocks noChangeArrowheads="1"/>
            </p:cNvSpPr>
            <p:nvPr/>
          </p:nvSpPr>
          <p:spPr bwMode="auto">
            <a:xfrm>
              <a:off x="2954339" y="1694800"/>
              <a:ext cx="7162269" cy="129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a:t>    </a:t>
              </a:r>
              <a:r>
                <a:rPr lang="en-US" altLang="zh-CN" sz="1600"/>
                <a:t>MNIST</a:t>
              </a:r>
              <a:r>
                <a:rPr lang="zh-CN" altLang="en-US" sz="1600"/>
                <a:t>数据集来自美国国家标准与技术研究所</a:t>
              </a:r>
              <a:r>
                <a:rPr lang="en-US" altLang="zh-CN" sz="1600"/>
                <a:t>, </a:t>
              </a:r>
              <a:r>
                <a:rPr lang="zh-CN" altLang="en-US" sz="1600"/>
                <a:t>由来自</a:t>
              </a:r>
              <a:r>
                <a:rPr lang="en-US" altLang="zh-CN" sz="1600"/>
                <a:t>250</a:t>
              </a:r>
              <a:r>
                <a:rPr lang="zh-CN" altLang="en-US" sz="1600"/>
                <a:t>个不同人手写的数字构成。一共有</a:t>
              </a:r>
              <a:r>
                <a:rPr lang="en-US" altLang="zh-CN" sz="1600"/>
                <a:t>7</a:t>
              </a:r>
              <a:r>
                <a:rPr lang="zh-CN" altLang="en-US" sz="1600"/>
                <a:t>万张图片，其中</a:t>
              </a:r>
              <a:r>
                <a:rPr lang="en-US" altLang="zh-CN" sz="1600"/>
                <a:t>6</a:t>
              </a:r>
              <a:r>
                <a:rPr lang="zh-CN" altLang="en-US" sz="1600"/>
                <a:t>万张是训练集，</a:t>
              </a:r>
              <a:r>
                <a:rPr lang="en-US" altLang="zh-CN" sz="1600"/>
                <a:t>1</a:t>
              </a:r>
              <a:r>
                <a:rPr lang="zh-CN" altLang="en-US" sz="1600"/>
                <a:t>万张是测试集。每张图片是</a:t>
              </a:r>
              <a:r>
                <a:rPr lang="en-US" altLang="zh-CN" sz="1600"/>
                <a:t>28 × 28 28</a:t>
              </a:r>
              <a:r>
                <a:rPr lang="zh-CN" altLang="en-US" sz="1600"/>
                <a:t>的</a:t>
              </a:r>
              <a:r>
                <a:rPr lang="en-US" altLang="zh-CN" sz="1600"/>
                <a:t>0−9</a:t>
              </a:r>
              <a:r>
                <a:rPr lang="zh-CN" altLang="en-US" sz="1600"/>
                <a:t>的手写数字图片。每个图片是黑底白字的形式，黑底用</a:t>
              </a:r>
              <a:r>
                <a:rPr lang="en-US" altLang="zh-CN" sz="1600"/>
                <a:t>0</a:t>
              </a:r>
              <a:r>
                <a:rPr lang="zh-CN" altLang="en-US" sz="1600"/>
                <a:t>表示，白字用</a:t>
              </a:r>
              <a:r>
                <a:rPr lang="en-US" altLang="zh-CN" sz="1600"/>
                <a:t>0-1</a:t>
              </a:r>
              <a:r>
                <a:rPr lang="zh-CN" altLang="en-US" sz="1600"/>
                <a:t>之间的浮点数表示，越接近</a:t>
              </a:r>
              <a:r>
                <a:rPr lang="en-US" altLang="zh-CN" sz="1600"/>
                <a:t>1</a:t>
              </a:r>
              <a:r>
                <a:rPr lang="zh-CN" altLang="en-US" sz="1600"/>
                <a:t>，颜色越白。</a:t>
              </a:r>
              <a:endParaRPr lang="zh-CN" altLang="en-US" sz="1600"/>
            </a:p>
          </p:txBody>
        </p:sp>
        <p:sp>
          <p:nvSpPr>
            <p:cNvPr id="20488" name="矩形 26"/>
            <p:cNvSpPr>
              <a:spLocks noChangeArrowheads="1"/>
            </p:cNvSpPr>
            <p:nvPr/>
          </p:nvSpPr>
          <p:spPr bwMode="auto">
            <a:xfrm>
              <a:off x="2963100" y="1349947"/>
              <a:ext cx="1385130" cy="317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a:latin typeface="微软雅黑" panose="020B0503020204020204" pitchFamily="34" charset="-122"/>
                </a:rPr>
                <a:t>MNIST</a:t>
              </a:r>
              <a:r>
                <a:rPr lang="zh-CN" altLang="en-US" sz="1600">
                  <a:latin typeface="微软雅黑" panose="020B0503020204020204" pitchFamily="34" charset="-122"/>
                </a:rPr>
                <a:t>数据集</a:t>
              </a:r>
              <a:endParaRPr lang="zh-CN" altLang="en-US" sz="1600">
                <a:latin typeface="微软雅黑" panose="020B0503020204020204" pitchFamily="34" charset="-122"/>
              </a:endParaRPr>
            </a:p>
          </p:txBody>
        </p:sp>
      </p:grpSp>
      <p:pic>
        <p:nvPicPr>
          <p:cNvPr id="20486" name="图片 2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808" y="3714750"/>
            <a:ext cx="59404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文本框 2"/>
          <p:cNvSpPr txBox="1"/>
          <p:nvPr/>
        </p:nvSpPr>
        <p:spPr>
          <a:xfrm>
            <a:off x="2860675" y="3184525"/>
            <a:ext cx="3040063" cy="706755"/>
          </a:xfrm>
          <a:prstGeom prst="rect">
            <a:avLst/>
          </a:prstGeom>
          <a:noFill/>
        </p:spPr>
        <p:txBody>
          <a:bodyPr>
            <a:spAutoFit/>
          </a:bodyPr>
          <a:lstStyle/>
          <a:p>
            <a:pPr algn="ctr" eaLnBrk="1" fontAlgn="auto" hangingPunct="1">
              <a:spcBef>
                <a:spcPts val="0"/>
              </a:spcBef>
              <a:spcAft>
                <a:spcPts val="0"/>
              </a:spcAft>
              <a:defRPr/>
            </a:pPr>
            <a:r>
              <a:rPr lang="zh-CN" altLang="en-US" sz="4000" b="1" dirty="0">
                <a:solidFill>
                  <a:schemeClr val="tx1">
                    <a:lumMod val="85000"/>
                    <a:lumOff val="15000"/>
                  </a:schemeClr>
                </a:solidFill>
                <a:latin typeface="+mn-lt"/>
                <a:ea typeface="+mn-ea"/>
              </a:rPr>
              <a:t>项目思路</a:t>
            </a:r>
            <a:endParaRPr lang="zh-CN" altLang="en-US" sz="4000" b="1" dirty="0">
              <a:solidFill>
                <a:schemeClr val="tx1">
                  <a:lumMod val="85000"/>
                  <a:lumOff val="15000"/>
                </a:schemeClr>
              </a:solidFill>
              <a:latin typeface="+mn-lt"/>
              <a:ea typeface="+mn-ea"/>
            </a:endParaRPr>
          </a:p>
        </p:txBody>
      </p:sp>
      <p:sp>
        <p:nvSpPr>
          <p:cNvPr id="22531" name="文本框 4"/>
          <p:cNvSpPr txBox="1">
            <a:spLocks noChangeArrowheads="1"/>
          </p:cNvSpPr>
          <p:nvPr/>
        </p:nvSpPr>
        <p:spPr bwMode="auto">
          <a:xfrm>
            <a:off x="3228975" y="2876550"/>
            <a:ext cx="1331913"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a:t>PART TWO</a:t>
            </a:r>
            <a:endParaRPr lang="zh-CN" altLang="en-US" sz="1400"/>
          </a:p>
        </p:txBody>
      </p:sp>
      <p:grpSp>
        <p:nvGrpSpPr>
          <p:cNvPr id="22532" name="组合 8"/>
          <p:cNvGrpSpPr/>
          <p:nvPr/>
        </p:nvGrpSpPr>
        <p:grpSpPr bwMode="auto">
          <a:xfrm>
            <a:off x="1928813" y="2801938"/>
            <a:ext cx="1130300" cy="1128712"/>
            <a:chOff x="1928879" y="1944350"/>
            <a:chExt cx="1129689" cy="1129689"/>
          </a:xfrm>
        </p:grpSpPr>
        <p:sp>
          <p:nvSpPr>
            <p:cNvPr id="2" name="椭圆 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8" name="Freeform 7"/>
            <p:cNvSpPr>
              <a:spLocks noEditPoints="1"/>
            </p:cNvSpPr>
            <p:nvPr/>
          </p:nvSpPr>
          <p:spPr bwMode="auto">
            <a:xfrm>
              <a:off x="2109756" y="2227170"/>
              <a:ext cx="750481" cy="614894"/>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5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形状 52"/>
          <p:cNvSpPr/>
          <p:nvPr/>
        </p:nvSpPr>
        <p:spPr>
          <a:xfrm>
            <a:off x="1722438" y="3046413"/>
            <a:ext cx="1762125" cy="1763712"/>
          </a:xfrm>
          <a:prstGeom prst="leftCircularArrow">
            <a:avLst>
              <a:gd name="adj1" fmla="val 2837"/>
              <a:gd name="adj2" fmla="val 346575"/>
              <a:gd name="adj3" fmla="val 2122086"/>
              <a:gd name="adj4" fmla="val 9024489"/>
              <a:gd name="adj5" fmla="val 3310"/>
            </a:avLst>
          </a:prstGeom>
          <a:solidFill>
            <a:srgbClr val="404040"/>
          </a:solidFill>
          <a:ln>
            <a:solidFill>
              <a:schemeClr val="accent6">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24580" name="组合 34"/>
          <p:cNvGrpSpPr/>
          <p:nvPr/>
        </p:nvGrpSpPr>
        <p:grpSpPr bwMode="auto">
          <a:xfrm>
            <a:off x="909638" y="2746375"/>
            <a:ext cx="1833562" cy="1654175"/>
            <a:chOff x="1087372" y="1757964"/>
            <a:chExt cx="1587583" cy="1431012"/>
          </a:xfrm>
        </p:grpSpPr>
        <p:sp>
          <p:nvSpPr>
            <p:cNvPr id="58" name="任意多边形 1"/>
            <p:cNvSpPr/>
            <p:nvPr/>
          </p:nvSpPr>
          <p:spPr>
            <a:xfrm>
              <a:off x="1087372" y="1757964"/>
              <a:ext cx="1429512" cy="1178319"/>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lstStyle/>
            <a:p>
              <a:pPr marL="0" lvl="1" indent="0" defTabSz="1066800" eaLnBrk="1" fontAlgn="auto" hangingPunct="1">
                <a:lnSpc>
                  <a:spcPct val="150000"/>
                </a:lnSpc>
                <a:spcAft>
                  <a:spcPct val="15000"/>
                </a:spcAft>
                <a:defRPr/>
              </a:pPr>
              <a:r>
                <a:rPr lang="zh-CN" altLang="zh-CN" dirty="0"/>
                <a:t>准备训练和测试数据</a:t>
              </a:r>
              <a:r>
                <a:rPr lang="zh-CN" altLang="en-US" dirty="0"/>
                <a:t>集</a:t>
              </a:r>
              <a:r>
                <a:rPr lang="en-US" altLang="zh-CN" dirty="0"/>
                <a:t>MNIST</a:t>
              </a:r>
              <a:endParaRPr lang="zh-CN" altLang="en-US" sz="900" dirty="0"/>
            </a:p>
          </p:txBody>
        </p:sp>
        <p:sp>
          <p:nvSpPr>
            <p:cNvPr id="59" name="任意多边形 3"/>
            <p:cNvSpPr/>
            <p:nvPr/>
          </p:nvSpPr>
          <p:spPr>
            <a:xfrm>
              <a:off x="1404888" y="2684964"/>
              <a:ext cx="1270067" cy="504012"/>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lumMod val="75000"/>
              </a:schemeClr>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6228" tIns="49083" rIns="66228" bIns="49083" spcCol="1270" anchor="ctr"/>
            <a:lstStyle/>
            <a:p>
              <a:pPr algn="ctr" defTabSz="1200150" eaLnBrk="1" fontAlgn="auto" hangingPunct="1">
                <a:lnSpc>
                  <a:spcPct val="90000"/>
                </a:lnSpc>
                <a:spcAft>
                  <a:spcPct val="35000"/>
                </a:spcAft>
                <a:defRPr/>
              </a:pPr>
              <a:r>
                <a:rPr lang="zh-CN" altLang="en-US" sz="1200" dirty="0"/>
                <a:t>第一步</a:t>
              </a:r>
              <a:endParaRPr lang="zh-CN" altLang="en-US" sz="1200" dirty="0"/>
            </a:p>
          </p:txBody>
        </p:sp>
      </p:grpSp>
      <p:sp>
        <p:nvSpPr>
          <p:cNvPr id="60" name="环形箭头 5"/>
          <p:cNvSpPr/>
          <p:nvPr/>
        </p:nvSpPr>
        <p:spPr>
          <a:xfrm>
            <a:off x="3503613" y="1995488"/>
            <a:ext cx="1974850" cy="1974850"/>
          </a:xfrm>
          <a:prstGeom prst="circularArrow">
            <a:avLst>
              <a:gd name="adj1" fmla="val 2534"/>
              <a:gd name="adj2" fmla="val 307384"/>
              <a:gd name="adj3" fmla="val 19517105"/>
              <a:gd name="adj4" fmla="val 12575511"/>
              <a:gd name="adj5" fmla="val 2957"/>
            </a:avLst>
          </a:prstGeom>
          <a:solidFill>
            <a:srgbClr val="404040"/>
          </a:solidFill>
          <a:ln>
            <a:solidFill>
              <a:schemeClr val="accent6"/>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1" name="形状 60"/>
          <p:cNvSpPr/>
          <p:nvPr/>
        </p:nvSpPr>
        <p:spPr>
          <a:xfrm>
            <a:off x="5310188" y="3046413"/>
            <a:ext cx="1762125" cy="1763712"/>
          </a:xfrm>
          <a:prstGeom prst="leftCircularArrow">
            <a:avLst>
              <a:gd name="adj1" fmla="val 2837"/>
              <a:gd name="adj2" fmla="val 346575"/>
              <a:gd name="adj3" fmla="val 2122086"/>
              <a:gd name="adj4" fmla="val 9024489"/>
              <a:gd name="adj5" fmla="val 3310"/>
            </a:avLst>
          </a:prstGeom>
          <a:solidFill>
            <a:srgbClr val="404040"/>
          </a:solidFill>
          <a:ln>
            <a:solidFill>
              <a:schemeClr val="accent6">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24583" name="组合 36"/>
          <p:cNvGrpSpPr/>
          <p:nvPr/>
        </p:nvGrpSpPr>
        <p:grpSpPr bwMode="auto">
          <a:xfrm>
            <a:off x="4497388" y="2746375"/>
            <a:ext cx="1833562" cy="1654175"/>
            <a:chOff x="4675155" y="1757964"/>
            <a:chExt cx="1587581" cy="1431012"/>
          </a:xfrm>
        </p:grpSpPr>
        <p:sp>
          <p:nvSpPr>
            <p:cNvPr id="63" name="任意多边形 7"/>
            <p:cNvSpPr/>
            <p:nvPr/>
          </p:nvSpPr>
          <p:spPr>
            <a:xfrm>
              <a:off x="4675155" y="1757964"/>
              <a:ext cx="1429511" cy="1178319"/>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lstStyle/>
            <a:p>
              <a:pPr marL="0" lvl="1" indent="0" defTabSz="1066800" eaLnBrk="1" fontAlgn="auto" hangingPunct="1">
                <a:lnSpc>
                  <a:spcPct val="150000"/>
                </a:lnSpc>
                <a:spcAft>
                  <a:spcPct val="15000"/>
                </a:spcAft>
                <a:defRPr/>
              </a:pPr>
              <a:r>
                <a:rPr lang="zh-CN" altLang="zh-CN" dirty="0"/>
                <a:t>模型的训练并保存，方便后续调用</a:t>
              </a:r>
              <a:endParaRPr lang="zh-CN" altLang="en-US" sz="900" dirty="0"/>
            </a:p>
          </p:txBody>
        </p:sp>
        <p:sp>
          <p:nvSpPr>
            <p:cNvPr id="64" name="任意多边形 9"/>
            <p:cNvSpPr/>
            <p:nvPr/>
          </p:nvSpPr>
          <p:spPr>
            <a:xfrm>
              <a:off x="4992671" y="2684964"/>
              <a:ext cx="1270065" cy="504012"/>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lumMod val="75000"/>
              </a:schemeClr>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zh-CN" altLang="en-US" sz="1200" dirty="0"/>
                <a:t>第三步</a:t>
              </a:r>
              <a:endParaRPr lang="zh-CN" altLang="en-US" sz="1200" dirty="0"/>
            </a:p>
          </p:txBody>
        </p:sp>
      </p:grpSp>
      <p:grpSp>
        <p:nvGrpSpPr>
          <p:cNvPr id="24584" name="组合 35"/>
          <p:cNvGrpSpPr/>
          <p:nvPr/>
        </p:nvGrpSpPr>
        <p:grpSpPr bwMode="auto">
          <a:xfrm>
            <a:off x="2711450" y="2493963"/>
            <a:ext cx="1833563" cy="1654175"/>
            <a:chOff x="2880872" y="1505432"/>
            <a:chExt cx="1587973" cy="1431012"/>
          </a:xfrm>
        </p:grpSpPr>
        <p:sp>
          <p:nvSpPr>
            <p:cNvPr id="66" name="任意多边形 4"/>
            <p:cNvSpPr/>
            <p:nvPr/>
          </p:nvSpPr>
          <p:spPr>
            <a:xfrm>
              <a:off x="2880872" y="1758125"/>
              <a:ext cx="1429863" cy="1178319"/>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nchor="b"/>
            <a:lstStyle/>
            <a:p>
              <a:pPr marL="214630" lvl="1" indent="-214630" defTabSz="1066800" eaLnBrk="1" fontAlgn="auto" hangingPunct="1">
                <a:lnSpc>
                  <a:spcPct val="150000"/>
                </a:lnSpc>
                <a:spcAft>
                  <a:spcPct val="15000"/>
                </a:spcAft>
                <a:buFontTx/>
                <a:buChar char="•"/>
                <a:defRPr/>
              </a:pPr>
              <a:endParaRPr lang="en-US" altLang="zh-CN" sz="750" dirty="0"/>
            </a:p>
          </p:txBody>
        </p:sp>
        <p:sp>
          <p:nvSpPr>
            <p:cNvPr id="67" name="任意多边形 6"/>
            <p:cNvSpPr/>
            <p:nvPr/>
          </p:nvSpPr>
          <p:spPr>
            <a:xfrm>
              <a:off x="3198467" y="1505432"/>
              <a:ext cx="1270378" cy="504012"/>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zh-CN" altLang="en-US" sz="1200" dirty="0"/>
                <a:t>第二步</a:t>
              </a:r>
              <a:endParaRPr lang="zh-CN" altLang="en-US" sz="1200" dirty="0"/>
            </a:p>
          </p:txBody>
        </p:sp>
        <p:sp>
          <p:nvSpPr>
            <p:cNvPr id="24595" name="矩形 26"/>
            <p:cNvSpPr>
              <a:spLocks noChangeArrowheads="1"/>
            </p:cNvSpPr>
            <p:nvPr/>
          </p:nvSpPr>
          <p:spPr bwMode="auto">
            <a:xfrm>
              <a:off x="2891404" y="2048087"/>
              <a:ext cx="1492189" cy="85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1066800">
                <a:defRPr sz="1300">
                  <a:solidFill>
                    <a:schemeClr val="tx1"/>
                  </a:solidFill>
                  <a:latin typeface="Arial" panose="020B0604020202020204" pitchFamily="34" charset="0"/>
                  <a:ea typeface="微软雅黑" panose="020B0503020204020204" pitchFamily="34" charset="-122"/>
                </a:defRPr>
              </a:lvl1pPr>
              <a:lvl2pPr defTabSz="1066800">
                <a:defRPr sz="1300">
                  <a:solidFill>
                    <a:schemeClr val="tx1"/>
                  </a:solidFill>
                  <a:latin typeface="Arial" panose="020B0604020202020204" pitchFamily="34" charset="0"/>
                  <a:ea typeface="微软雅黑" panose="020B0503020204020204" pitchFamily="34" charset="-122"/>
                </a:defRPr>
              </a:lvl2pPr>
              <a:lvl3pPr marL="1143000" indent="-228600" defTabSz="1066800">
                <a:defRPr sz="1300">
                  <a:solidFill>
                    <a:schemeClr val="tx1"/>
                  </a:solidFill>
                  <a:latin typeface="Arial" panose="020B0604020202020204" pitchFamily="34" charset="0"/>
                  <a:ea typeface="微软雅黑" panose="020B0503020204020204" pitchFamily="34" charset="-122"/>
                </a:defRPr>
              </a:lvl3pPr>
              <a:lvl4pPr marL="1600200" indent="-228600" defTabSz="1066800">
                <a:defRPr sz="1300">
                  <a:solidFill>
                    <a:schemeClr val="tx1"/>
                  </a:solidFill>
                  <a:latin typeface="Arial" panose="020B0604020202020204" pitchFamily="34" charset="0"/>
                  <a:ea typeface="微软雅黑" panose="020B0503020204020204" pitchFamily="34" charset="-122"/>
                </a:defRPr>
              </a:lvl4pPr>
              <a:lvl5pPr marL="2057400" indent="-228600" defTabSz="1066800">
                <a:defRPr sz="1300">
                  <a:solidFill>
                    <a:schemeClr val="tx1"/>
                  </a:solidFill>
                  <a:latin typeface="Arial" panose="020B0604020202020204" pitchFamily="34" charset="0"/>
                  <a:ea typeface="微软雅黑" panose="020B0503020204020204" pitchFamily="34" charset="-122"/>
                </a:defRPr>
              </a:lvl5pPr>
              <a:lvl6pPr marL="25146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lvl="1" indent="0" eaLnBrk="1" hangingPunct="1">
                <a:lnSpc>
                  <a:spcPct val="150000"/>
                </a:lnSpc>
                <a:spcAft>
                  <a:spcPct val="15000"/>
                </a:spcAft>
              </a:pPr>
              <a:r>
                <a:rPr lang="zh-CN" altLang="zh-CN"/>
                <a:t>构建模型，构造三个不同的深层神经网络用于模型的比对</a:t>
              </a:r>
              <a:endParaRPr lang="en-US" altLang="zh-CN" sz="900"/>
            </a:p>
          </p:txBody>
        </p:sp>
      </p:grpSp>
      <p:grpSp>
        <p:nvGrpSpPr>
          <p:cNvPr id="24585" name="组合 37"/>
          <p:cNvGrpSpPr/>
          <p:nvPr/>
        </p:nvGrpSpPr>
        <p:grpSpPr bwMode="auto">
          <a:xfrm>
            <a:off x="6291263" y="2493963"/>
            <a:ext cx="1833562" cy="1656744"/>
            <a:chOff x="6469046" y="1505432"/>
            <a:chExt cx="1587582" cy="1433234"/>
          </a:xfrm>
        </p:grpSpPr>
        <p:sp>
          <p:nvSpPr>
            <p:cNvPr id="70" name="任意多边形 10"/>
            <p:cNvSpPr/>
            <p:nvPr/>
          </p:nvSpPr>
          <p:spPr>
            <a:xfrm>
              <a:off x="6469046" y="1758125"/>
              <a:ext cx="1429511" cy="1178319"/>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325372" rIns="72840" bIns="72840" spcCol="1270"/>
            <a:lstStyle/>
            <a:p>
              <a:pPr marL="214630" lvl="1" indent="-214630" defTabSz="1066800" eaLnBrk="1" fontAlgn="auto" hangingPunct="1">
                <a:lnSpc>
                  <a:spcPct val="90000"/>
                </a:lnSpc>
                <a:spcAft>
                  <a:spcPct val="15000"/>
                </a:spcAft>
                <a:buFontTx/>
                <a:buChar char="•"/>
                <a:defRPr/>
              </a:pPr>
              <a:endParaRPr lang="zh-CN" altLang="en-US" sz="2400"/>
            </a:p>
            <a:p>
              <a:pPr marL="214630" lvl="1" indent="-214630" defTabSz="1066800" eaLnBrk="1" fontAlgn="auto" hangingPunct="1">
                <a:lnSpc>
                  <a:spcPct val="90000"/>
                </a:lnSpc>
                <a:spcAft>
                  <a:spcPct val="15000"/>
                </a:spcAft>
                <a:buFontTx/>
                <a:buChar char="•"/>
                <a:defRPr/>
              </a:pPr>
              <a:endParaRPr lang="zh-CN" altLang="en-US" sz="2400"/>
            </a:p>
          </p:txBody>
        </p:sp>
        <p:sp>
          <p:nvSpPr>
            <p:cNvPr id="71" name="任意多边形 11"/>
            <p:cNvSpPr/>
            <p:nvPr/>
          </p:nvSpPr>
          <p:spPr>
            <a:xfrm>
              <a:off x="6786562" y="1505432"/>
              <a:ext cx="1270066" cy="504012"/>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zh-CN" altLang="en-US" sz="1200" dirty="0"/>
                <a:t>第四步</a:t>
              </a:r>
              <a:endParaRPr lang="zh-CN" altLang="en-US" sz="1200" dirty="0"/>
            </a:p>
          </p:txBody>
        </p:sp>
        <p:sp>
          <p:nvSpPr>
            <p:cNvPr id="24592" name="矩形 27"/>
            <p:cNvSpPr>
              <a:spLocks noChangeArrowheads="1"/>
            </p:cNvSpPr>
            <p:nvPr/>
          </p:nvSpPr>
          <p:spPr bwMode="auto">
            <a:xfrm>
              <a:off x="6472623" y="2081157"/>
              <a:ext cx="1533218" cy="85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1066800">
                <a:defRPr sz="1300">
                  <a:solidFill>
                    <a:schemeClr val="tx1"/>
                  </a:solidFill>
                  <a:latin typeface="Arial" panose="020B0604020202020204" pitchFamily="34" charset="0"/>
                  <a:ea typeface="微软雅黑" panose="020B0503020204020204" pitchFamily="34" charset="-122"/>
                </a:defRPr>
              </a:lvl1pPr>
              <a:lvl2pPr defTabSz="1066800">
                <a:defRPr sz="1300">
                  <a:solidFill>
                    <a:schemeClr val="tx1"/>
                  </a:solidFill>
                  <a:latin typeface="Arial" panose="020B0604020202020204" pitchFamily="34" charset="0"/>
                  <a:ea typeface="微软雅黑" panose="020B0503020204020204" pitchFamily="34" charset="-122"/>
                </a:defRPr>
              </a:lvl2pPr>
              <a:lvl3pPr marL="1143000" indent="-228600" defTabSz="1066800">
                <a:defRPr sz="1300">
                  <a:solidFill>
                    <a:schemeClr val="tx1"/>
                  </a:solidFill>
                  <a:latin typeface="Arial" panose="020B0604020202020204" pitchFamily="34" charset="0"/>
                  <a:ea typeface="微软雅黑" panose="020B0503020204020204" pitchFamily="34" charset="-122"/>
                </a:defRPr>
              </a:lvl3pPr>
              <a:lvl4pPr marL="1600200" indent="-228600" defTabSz="1066800">
                <a:defRPr sz="1300">
                  <a:solidFill>
                    <a:schemeClr val="tx1"/>
                  </a:solidFill>
                  <a:latin typeface="Arial" panose="020B0604020202020204" pitchFamily="34" charset="0"/>
                  <a:ea typeface="微软雅黑" panose="020B0503020204020204" pitchFamily="34" charset="-122"/>
                </a:defRPr>
              </a:lvl4pPr>
              <a:lvl5pPr marL="2057400" indent="-228600" defTabSz="1066800">
                <a:defRPr sz="1300">
                  <a:solidFill>
                    <a:schemeClr val="tx1"/>
                  </a:solidFill>
                  <a:latin typeface="Arial" panose="020B0604020202020204" pitchFamily="34" charset="0"/>
                  <a:ea typeface="微软雅黑" panose="020B0503020204020204" pitchFamily="34" charset="-122"/>
                </a:defRPr>
              </a:lvl5pPr>
              <a:lvl6pPr marL="25146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lvl="1" indent="0" eaLnBrk="1" hangingPunct="1">
                <a:lnSpc>
                  <a:spcPct val="150000"/>
                </a:lnSpc>
                <a:spcAft>
                  <a:spcPct val="15000"/>
                </a:spcAft>
              </a:pPr>
              <a:r>
                <a:rPr lang="zh-CN" altLang="zh-CN"/>
                <a:t>模型的评估，使用测试集，观察模型的好坏</a:t>
              </a:r>
              <a:endParaRPr lang="en-US" altLang="zh-CN" sz="900"/>
            </a:p>
          </p:txBody>
        </p:sp>
      </p:grpSp>
      <p:sp>
        <p:nvSpPr>
          <p:cNvPr id="24586" name="文本框 6"/>
          <p:cNvSpPr txBox="1">
            <a:spLocks noChangeArrowheads="1"/>
          </p:cNvSpPr>
          <p:nvPr/>
        </p:nvSpPr>
        <p:spPr bwMode="auto">
          <a:xfrm>
            <a:off x="782638" y="1138238"/>
            <a:ext cx="17224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项目思路</a:t>
            </a:r>
            <a:endParaRPr lang="zh-CN" altLang="en-US" sz="2400" b="1"/>
          </a:p>
        </p:txBody>
      </p:sp>
      <p:grpSp>
        <p:nvGrpSpPr>
          <p:cNvPr id="24587" name="组合 7"/>
          <p:cNvGrpSpPr>
            <a:grpSpLocks noChangeAspect="1"/>
          </p:cNvGrpSpPr>
          <p:nvPr/>
        </p:nvGrpSpPr>
        <p:grpSpPr bwMode="auto">
          <a:xfrm>
            <a:off x="314325" y="1147763"/>
            <a:ext cx="468313" cy="468312"/>
            <a:chOff x="1928879" y="1944350"/>
            <a:chExt cx="1129689" cy="1129689"/>
          </a:xfrm>
        </p:grpSpPr>
        <p:sp>
          <p:nvSpPr>
            <p:cNvPr id="76" name="椭圆 75"/>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77"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5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8088" y="836612"/>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6" name="文本框 6"/>
          <p:cNvSpPr txBox="1">
            <a:spLocks noChangeArrowheads="1"/>
          </p:cNvSpPr>
          <p:nvPr/>
        </p:nvSpPr>
        <p:spPr bwMode="auto">
          <a:xfrm>
            <a:off x="782638" y="1138238"/>
            <a:ext cx="17224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olidFill>
                  <a:schemeClr val="tx1"/>
                </a:solidFill>
              </a:rPr>
              <a:t>项目思路</a:t>
            </a:r>
            <a:endParaRPr lang="zh-CN" altLang="en-US" sz="2400" b="1">
              <a:solidFill>
                <a:schemeClr val="tx1"/>
              </a:solidFill>
            </a:endParaRPr>
          </a:p>
        </p:txBody>
      </p:sp>
      <p:grpSp>
        <p:nvGrpSpPr>
          <p:cNvPr id="24587" name="组合 7"/>
          <p:cNvGrpSpPr>
            <a:grpSpLocks noChangeAspect="1"/>
          </p:cNvGrpSpPr>
          <p:nvPr/>
        </p:nvGrpSpPr>
        <p:grpSpPr bwMode="auto">
          <a:xfrm>
            <a:off x="314325" y="1147763"/>
            <a:ext cx="468313" cy="468312"/>
            <a:chOff x="1928879" y="1944350"/>
            <a:chExt cx="1129689" cy="1129689"/>
          </a:xfrm>
        </p:grpSpPr>
        <p:sp>
          <p:nvSpPr>
            <p:cNvPr id="76" name="椭圆 75"/>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1350">
                <a:solidFill>
                  <a:sysClr val="windowText" lastClr="000000"/>
                </a:solidFill>
              </a:endParaRPr>
            </a:p>
          </p:txBody>
        </p:sp>
        <p:sp>
          <p:nvSpPr>
            <p:cNvPr id="77"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pPr>
              <a:endParaRPr lang="zh-CN" altLang="en-US" sz="1350">
                <a:latin typeface="+mn-lt"/>
                <a:ea typeface="+mn-ea"/>
              </a:endParaRPr>
            </a:p>
          </p:txBody>
        </p:sp>
      </p:grpSp>
      <p:sp>
        <p:nvSpPr>
          <p:cNvPr id="2" name="直角三角形 1"/>
          <p:cNvSpPr/>
          <p:nvPr>
            <p:custDataLst>
              <p:tags r:id="rId2"/>
            </p:custDataLst>
          </p:nvPr>
        </p:nvSpPr>
        <p:spPr>
          <a:xfrm rot="16200000" flipH="1" flipV="1">
            <a:off x="8020876" y="3537152"/>
            <a:ext cx="76307" cy="13123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350">
              <a:solidFill>
                <a:srgbClr val="FFFFFF"/>
              </a:solidFill>
              <a:sym typeface="Arial" panose="020B0604020202020204" pitchFamily="34" charset="0"/>
            </a:endParaRPr>
          </a:p>
        </p:txBody>
      </p:sp>
      <p:sp>
        <p:nvSpPr>
          <p:cNvPr id="3" name="直角三角形 2"/>
          <p:cNvSpPr/>
          <p:nvPr>
            <p:custDataLst>
              <p:tags r:id="rId3"/>
            </p:custDataLst>
          </p:nvPr>
        </p:nvSpPr>
        <p:spPr>
          <a:xfrm rot="5400000" flipH="1">
            <a:off x="8021174" y="2926121"/>
            <a:ext cx="75711" cy="13123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350">
              <a:solidFill>
                <a:srgbClr val="FFFFFF"/>
              </a:solidFill>
              <a:sym typeface="Arial" panose="020B0604020202020204" pitchFamily="34" charset="0"/>
            </a:endParaRPr>
          </a:p>
        </p:txBody>
      </p:sp>
      <p:sp>
        <p:nvSpPr>
          <p:cNvPr id="4" name="任意多边形 3"/>
          <p:cNvSpPr/>
          <p:nvPr>
            <p:custDataLst>
              <p:tags r:id="rId4"/>
            </p:custDataLst>
          </p:nvPr>
        </p:nvSpPr>
        <p:spPr>
          <a:xfrm flipH="1">
            <a:off x="5304853" y="2940422"/>
            <a:ext cx="2752497" cy="713361"/>
          </a:xfrm>
          <a:custGeom>
            <a:avLst/>
            <a:gdLst>
              <a:gd name="connsiteX0" fmla="*/ 111132 w 3895725"/>
              <a:gd name="connsiteY0" fmla="*/ 0 h 1009650"/>
              <a:gd name="connsiteX1" fmla="*/ 3895725 w 3895725"/>
              <a:gd name="connsiteY1" fmla="*/ 0 h 1009650"/>
              <a:gd name="connsiteX2" fmla="*/ 3895725 w 3895725"/>
              <a:gd name="connsiteY2" fmla="*/ 1009650 h 1009650"/>
              <a:gd name="connsiteX3" fmla="*/ 111132 w 3895725"/>
              <a:gd name="connsiteY3" fmla="*/ 1009650 h 1009650"/>
              <a:gd name="connsiteX4" fmla="*/ 0 w 3895725"/>
              <a:gd name="connsiteY4" fmla="*/ 898518 h 1009650"/>
              <a:gd name="connsiteX5" fmla="*/ 0 w 3895725"/>
              <a:gd name="connsiteY5" fmla="*/ 111132 h 1009650"/>
              <a:gd name="connsiteX6" fmla="*/ 111132 w 3895725"/>
              <a:gd name="connsiteY6" fmla="*/ 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725" h="1009650">
                <a:moveTo>
                  <a:pt x="111132" y="0"/>
                </a:moveTo>
                <a:lnTo>
                  <a:pt x="3895725" y="0"/>
                </a:lnTo>
                <a:lnTo>
                  <a:pt x="3895725" y="1009650"/>
                </a:lnTo>
                <a:lnTo>
                  <a:pt x="111132" y="1009650"/>
                </a:lnTo>
                <a:cubicBezTo>
                  <a:pt x="49755" y="1009650"/>
                  <a:pt x="0" y="959895"/>
                  <a:pt x="0" y="898518"/>
                </a:cubicBezTo>
                <a:lnTo>
                  <a:pt x="0" y="111132"/>
                </a:lnTo>
                <a:cubicBezTo>
                  <a:pt x="0" y="49755"/>
                  <a:pt x="49755" y="0"/>
                  <a:pt x="11113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000" tIns="34290" rIns="918000" bIns="34290" numCol="1" spcCol="0" rtlCol="0" fromWordArt="0" anchor="ctr" anchorCtr="0" forceAA="0" compatLnSpc="1">
            <a:noAutofit/>
          </a:bodyPr>
          <a:p>
            <a:pPr algn="just"/>
            <a:endParaRPr lang="zh-CN" altLang="en-US" sz="1350" dirty="0">
              <a:solidFill>
                <a:schemeClr val="tx1"/>
              </a:solidFill>
              <a:sym typeface="Arial" panose="020B0604020202020204" pitchFamily="34" charset="0"/>
            </a:endParaRPr>
          </a:p>
        </p:txBody>
      </p:sp>
      <p:sp>
        <p:nvSpPr>
          <p:cNvPr id="5" name="任意多边形 4"/>
          <p:cNvSpPr/>
          <p:nvPr>
            <p:custDataLst>
              <p:tags r:id="rId5"/>
            </p:custDataLst>
          </p:nvPr>
        </p:nvSpPr>
        <p:spPr>
          <a:xfrm flipH="1">
            <a:off x="7162283" y="3027910"/>
            <a:ext cx="962364" cy="538386"/>
          </a:xfrm>
          <a:custGeom>
            <a:avLst/>
            <a:gdLst>
              <a:gd name="connsiteX0" fmla="*/ 0 w 1362074"/>
              <a:gd name="connsiteY0" fmla="*/ 0 h 762000"/>
              <a:gd name="connsiteX1" fmla="*/ 981074 w 1362074"/>
              <a:gd name="connsiteY1" fmla="*/ 0 h 762000"/>
              <a:gd name="connsiteX2" fmla="*/ 1362074 w 1362074"/>
              <a:gd name="connsiteY2" fmla="*/ 381000 h 762000"/>
              <a:gd name="connsiteX3" fmla="*/ 981074 w 1362074"/>
              <a:gd name="connsiteY3" fmla="*/ 762000 h 762000"/>
              <a:gd name="connsiteX4" fmla="*/ 0 w 1362074"/>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74" h="762000">
                <a:moveTo>
                  <a:pt x="0" y="0"/>
                </a:moveTo>
                <a:lnTo>
                  <a:pt x="981074" y="0"/>
                </a:lnTo>
                <a:cubicBezTo>
                  <a:pt x="1191494" y="0"/>
                  <a:pt x="1362074" y="170580"/>
                  <a:pt x="1362074" y="381000"/>
                </a:cubicBezTo>
                <a:cubicBezTo>
                  <a:pt x="1362074" y="591420"/>
                  <a:pt x="1191494" y="762000"/>
                  <a:pt x="981074" y="762000"/>
                </a:cubicBezTo>
                <a:lnTo>
                  <a:pt x="0" y="762000"/>
                </a:lnTo>
                <a:close/>
              </a:path>
            </a:pathLst>
          </a:custGeom>
          <a:solidFill>
            <a:schemeClr val="accent2"/>
          </a:solidFill>
          <a:ln>
            <a:noFill/>
          </a:ln>
          <a:effectLst>
            <a:outerShdw blurRad="508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en-US" altLang="zh-CN" sz="1350" dirty="0">
              <a:solidFill>
                <a:schemeClr val="bg1"/>
              </a:solidFill>
              <a:latin typeface="+mj-lt"/>
              <a:ea typeface="+mj-ea"/>
              <a:cs typeface="+mj-cs"/>
              <a:sym typeface="Arial" panose="020B0604020202020204" pitchFamily="34" charset="0"/>
            </a:endParaRPr>
          </a:p>
        </p:txBody>
      </p:sp>
      <p:sp>
        <p:nvSpPr>
          <p:cNvPr id="6" name="任意多边形 5"/>
          <p:cNvSpPr/>
          <p:nvPr>
            <p:custDataLst>
              <p:tags r:id="rId6"/>
            </p:custDataLst>
          </p:nvPr>
        </p:nvSpPr>
        <p:spPr>
          <a:xfrm flipH="1">
            <a:off x="4988552" y="2940422"/>
            <a:ext cx="316302" cy="713361"/>
          </a:xfrm>
          <a:custGeom>
            <a:avLst/>
            <a:gdLst>
              <a:gd name="connsiteX0" fmla="*/ 0 w 447675"/>
              <a:gd name="connsiteY0" fmla="*/ 0 h 1009650"/>
              <a:gd name="connsiteX1" fmla="*/ 336543 w 447675"/>
              <a:gd name="connsiteY1" fmla="*/ 0 h 1009650"/>
              <a:gd name="connsiteX2" fmla="*/ 447675 w 447675"/>
              <a:gd name="connsiteY2" fmla="*/ 111132 h 1009650"/>
              <a:gd name="connsiteX3" fmla="*/ 447675 w 447675"/>
              <a:gd name="connsiteY3" fmla="*/ 898518 h 1009650"/>
              <a:gd name="connsiteX4" fmla="*/ 336543 w 447675"/>
              <a:gd name="connsiteY4" fmla="*/ 1009650 h 1009650"/>
              <a:gd name="connsiteX5" fmla="*/ 0 w 447675"/>
              <a:gd name="connsiteY5" fmla="*/ 100965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1009650">
                <a:moveTo>
                  <a:pt x="0" y="0"/>
                </a:moveTo>
                <a:lnTo>
                  <a:pt x="336543" y="0"/>
                </a:lnTo>
                <a:cubicBezTo>
                  <a:pt x="397920" y="0"/>
                  <a:pt x="447675" y="49755"/>
                  <a:pt x="447675" y="111132"/>
                </a:cubicBezTo>
                <a:lnTo>
                  <a:pt x="447675" y="898518"/>
                </a:lnTo>
                <a:cubicBezTo>
                  <a:pt x="447675" y="959895"/>
                  <a:pt x="397920" y="1009650"/>
                  <a:pt x="336543" y="1009650"/>
                </a:cubicBezTo>
                <a:lnTo>
                  <a:pt x="0" y="10096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p>
            <a:pPr algn="ctr"/>
            <a:endParaRPr lang="zh-CN" altLang="en-US" sz="2100" dirty="0">
              <a:solidFill>
                <a:schemeClr val="bg1"/>
              </a:solidFill>
              <a:sym typeface="Arial" panose="020B0604020202020204" pitchFamily="34" charset="0"/>
            </a:endParaRPr>
          </a:p>
        </p:txBody>
      </p:sp>
      <p:sp>
        <p:nvSpPr>
          <p:cNvPr id="7" name="直角三角形 6"/>
          <p:cNvSpPr/>
          <p:nvPr>
            <p:custDataLst>
              <p:tags r:id="rId7"/>
            </p:custDataLst>
          </p:nvPr>
        </p:nvSpPr>
        <p:spPr>
          <a:xfrm rot="5400000" flipV="1">
            <a:off x="1759597" y="4238092"/>
            <a:ext cx="76307" cy="13123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350">
              <a:solidFill>
                <a:srgbClr val="FFFFFF"/>
              </a:solidFill>
              <a:sym typeface="Arial" panose="020B0604020202020204" pitchFamily="34" charset="0"/>
            </a:endParaRPr>
          </a:p>
        </p:txBody>
      </p:sp>
      <p:sp>
        <p:nvSpPr>
          <p:cNvPr id="10" name="直角三角形 9"/>
          <p:cNvSpPr/>
          <p:nvPr>
            <p:custDataLst>
              <p:tags r:id="rId8"/>
            </p:custDataLst>
          </p:nvPr>
        </p:nvSpPr>
        <p:spPr>
          <a:xfrm rot="16200000">
            <a:off x="1759896" y="3627063"/>
            <a:ext cx="75711" cy="13123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350">
              <a:solidFill>
                <a:srgbClr val="FFFFFF"/>
              </a:solidFill>
              <a:sym typeface="Arial" panose="020B0604020202020204" pitchFamily="34" charset="0"/>
            </a:endParaRPr>
          </a:p>
        </p:txBody>
      </p:sp>
      <p:sp>
        <p:nvSpPr>
          <p:cNvPr id="14" name="任意多边形 13"/>
          <p:cNvSpPr/>
          <p:nvPr>
            <p:custDataLst>
              <p:tags r:id="rId9"/>
            </p:custDataLst>
          </p:nvPr>
        </p:nvSpPr>
        <p:spPr>
          <a:xfrm>
            <a:off x="1809842" y="3641364"/>
            <a:ext cx="2752497" cy="713361"/>
          </a:xfrm>
          <a:custGeom>
            <a:avLst/>
            <a:gdLst>
              <a:gd name="connsiteX0" fmla="*/ 111132 w 3895725"/>
              <a:gd name="connsiteY0" fmla="*/ 0 h 1009650"/>
              <a:gd name="connsiteX1" fmla="*/ 3895725 w 3895725"/>
              <a:gd name="connsiteY1" fmla="*/ 0 h 1009650"/>
              <a:gd name="connsiteX2" fmla="*/ 3895725 w 3895725"/>
              <a:gd name="connsiteY2" fmla="*/ 1009650 h 1009650"/>
              <a:gd name="connsiteX3" fmla="*/ 111132 w 3895725"/>
              <a:gd name="connsiteY3" fmla="*/ 1009650 h 1009650"/>
              <a:gd name="connsiteX4" fmla="*/ 0 w 3895725"/>
              <a:gd name="connsiteY4" fmla="*/ 898518 h 1009650"/>
              <a:gd name="connsiteX5" fmla="*/ 0 w 3895725"/>
              <a:gd name="connsiteY5" fmla="*/ 111132 h 1009650"/>
              <a:gd name="connsiteX6" fmla="*/ 111132 w 3895725"/>
              <a:gd name="connsiteY6" fmla="*/ 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725" h="1009650">
                <a:moveTo>
                  <a:pt x="111132" y="0"/>
                </a:moveTo>
                <a:lnTo>
                  <a:pt x="3895725" y="0"/>
                </a:lnTo>
                <a:lnTo>
                  <a:pt x="3895725" y="1009650"/>
                </a:lnTo>
                <a:lnTo>
                  <a:pt x="111132" y="1009650"/>
                </a:lnTo>
                <a:cubicBezTo>
                  <a:pt x="49755" y="1009650"/>
                  <a:pt x="0" y="959895"/>
                  <a:pt x="0" y="898518"/>
                </a:cubicBezTo>
                <a:lnTo>
                  <a:pt x="0" y="111132"/>
                </a:lnTo>
                <a:cubicBezTo>
                  <a:pt x="0" y="49755"/>
                  <a:pt x="49755" y="0"/>
                  <a:pt x="11113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34290" rIns="81000" bIns="34290" numCol="1" spcCol="0" rtlCol="0" fromWordArt="0" anchor="ctr" anchorCtr="0" forceAA="0" compatLnSpc="1">
            <a:noAutofit/>
          </a:bodyPr>
          <a:p>
            <a:pPr algn="just"/>
            <a:endParaRPr lang="zh-CN" altLang="en-US" sz="1350" dirty="0">
              <a:solidFill>
                <a:schemeClr val="tx1"/>
              </a:solidFill>
              <a:sym typeface="Arial" panose="020B0604020202020204" pitchFamily="34" charset="0"/>
            </a:endParaRPr>
          </a:p>
        </p:txBody>
      </p:sp>
      <p:sp>
        <p:nvSpPr>
          <p:cNvPr id="15" name="任意多边形 14"/>
          <p:cNvSpPr/>
          <p:nvPr>
            <p:custDataLst>
              <p:tags r:id="rId10"/>
            </p:custDataLst>
          </p:nvPr>
        </p:nvSpPr>
        <p:spPr>
          <a:xfrm>
            <a:off x="1732134" y="3728851"/>
            <a:ext cx="962364" cy="538386"/>
          </a:xfrm>
          <a:custGeom>
            <a:avLst/>
            <a:gdLst>
              <a:gd name="connsiteX0" fmla="*/ 0 w 1362074"/>
              <a:gd name="connsiteY0" fmla="*/ 0 h 762000"/>
              <a:gd name="connsiteX1" fmla="*/ 981074 w 1362074"/>
              <a:gd name="connsiteY1" fmla="*/ 0 h 762000"/>
              <a:gd name="connsiteX2" fmla="*/ 1362074 w 1362074"/>
              <a:gd name="connsiteY2" fmla="*/ 381000 h 762000"/>
              <a:gd name="connsiteX3" fmla="*/ 981074 w 1362074"/>
              <a:gd name="connsiteY3" fmla="*/ 762000 h 762000"/>
              <a:gd name="connsiteX4" fmla="*/ 0 w 1362074"/>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74" h="762000">
                <a:moveTo>
                  <a:pt x="0" y="0"/>
                </a:moveTo>
                <a:lnTo>
                  <a:pt x="981074" y="0"/>
                </a:lnTo>
                <a:cubicBezTo>
                  <a:pt x="1191494" y="0"/>
                  <a:pt x="1362074" y="170580"/>
                  <a:pt x="1362074" y="381000"/>
                </a:cubicBezTo>
                <a:cubicBezTo>
                  <a:pt x="1362074" y="591420"/>
                  <a:pt x="1191494" y="762000"/>
                  <a:pt x="981074" y="762000"/>
                </a:cubicBezTo>
                <a:lnTo>
                  <a:pt x="0" y="762000"/>
                </a:lnTo>
                <a:close/>
              </a:path>
            </a:pathLst>
          </a:custGeom>
          <a:solidFill>
            <a:schemeClr val="accent3"/>
          </a:solidFill>
          <a:ln>
            <a:noFill/>
          </a:ln>
          <a:effectLst>
            <a:outerShdw blurRad="508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en-US" altLang="zh-CN" sz="1350" dirty="0">
              <a:solidFill>
                <a:schemeClr val="bg1"/>
              </a:solidFill>
              <a:latin typeface="+mj-lt"/>
              <a:ea typeface="+mj-ea"/>
              <a:cs typeface="+mj-cs"/>
              <a:sym typeface="Arial" panose="020B0604020202020204" pitchFamily="34" charset="0"/>
            </a:endParaRPr>
          </a:p>
        </p:txBody>
      </p:sp>
      <p:sp>
        <p:nvSpPr>
          <p:cNvPr id="21" name="任意多边形 20"/>
          <p:cNvSpPr/>
          <p:nvPr>
            <p:custDataLst>
              <p:tags r:id="rId11"/>
            </p:custDataLst>
          </p:nvPr>
        </p:nvSpPr>
        <p:spPr>
          <a:xfrm>
            <a:off x="4551927" y="3641364"/>
            <a:ext cx="316302" cy="713361"/>
          </a:xfrm>
          <a:custGeom>
            <a:avLst/>
            <a:gdLst>
              <a:gd name="connsiteX0" fmla="*/ 0 w 447675"/>
              <a:gd name="connsiteY0" fmla="*/ 0 h 1009650"/>
              <a:gd name="connsiteX1" fmla="*/ 336543 w 447675"/>
              <a:gd name="connsiteY1" fmla="*/ 0 h 1009650"/>
              <a:gd name="connsiteX2" fmla="*/ 447675 w 447675"/>
              <a:gd name="connsiteY2" fmla="*/ 111132 h 1009650"/>
              <a:gd name="connsiteX3" fmla="*/ 447675 w 447675"/>
              <a:gd name="connsiteY3" fmla="*/ 898518 h 1009650"/>
              <a:gd name="connsiteX4" fmla="*/ 336543 w 447675"/>
              <a:gd name="connsiteY4" fmla="*/ 1009650 h 1009650"/>
              <a:gd name="connsiteX5" fmla="*/ 0 w 447675"/>
              <a:gd name="connsiteY5" fmla="*/ 100965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1009650">
                <a:moveTo>
                  <a:pt x="0" y="0"/>
                </a:moveTo>
                <a:lnTo>
                  <a:pt x="336543" y="0"/>
                </a:lnTo>
                <a:cubicBezTo>
                  <a:pt x="397920" y="0"/>
                  <a:pt x="447675" y="49755"/>
                  <a:pt x="447675" y="111132"/>
                </a:cubicBezTo>
                <a:lnTo>
                  <a:pt x="447675" y="898518"/>
                </a:lnTo>
                <a:cubicBezTo>
                  <a:pt x="447675" y="959895"/>
                  <a:pt x="397920" y="1009650"/>
                  <a:pt x="336543" y="1009650"/>
                </a:cubicBezTo>
                <a:lnTo>
                  <a:pt x="0" y="10096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p>
            <a:pPr algn="ctr"/>
            <a:endParaRPr lang="zh-CN" altLang="en-US" sz="2100" dirty="0">
              <a:solidFill>
                <a:schemeClr val="bg1"/>
              </a:solidFill>
              <a:sym typeface="Arial" panose="020B0604020202020204" pitchFamily="34" charset="0"/>
            </a:endParaRPr>
          </a:p>
        </p:txBody>
      </p:sp>
      <p:sp>
        <p:nvSpPr>
          <p:cNvPr id="28" name="直角三角形 27"/>
          <p:cNvSpPr/>
          <p:nvPr>
            <p:custDataLst>
              <p:tags r:id="rId12"/>
            </p:custDataLst>
          </p:nvPr>
        </p:nvSpPr>
        <p:spPr>
          <a:xfrm rot="16200000" flipH="1" flipV="1">
            <a:off x="8020876" y="4939033"/>
            <a:ext cx="76307" cy="13123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350">
              <a:solidFill>
                <a:srgbClr val="FFFFFF"/>
              </a:solidFill>
              <a:sym typeface="Arial" panose="020B0604020202020204" pitchFamily="34" charset="0"/>
            </a:endParaRPr>
          </a:p>
        </p:txBody>
      </p:sp>
      <p:sp>
        <p:nvSpPr>
          <p:cNvPr id="29" name="直角三角形 28"/>
          <p:cNvSpPr/>
          <p:nvPr>
            <p:custDataLst>
              <p:tags r:id="rId13"/>
            </p:custDataLst>
          </p:nvPr>
        </p:nvSpPr>
        <p:spPr>
          <a:xfrm rot="5400000" flipH="1">
            <a:off x="8021174" y="4328004"/>
            <a:ext cx="75711" cy="13123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350">
              <a:solidFill>
                <a:srgbClr val="FFFFFF"/>
              </a:solidFill>
              <a:sym typeface="Arial" panose="020B0604020202020204" pitchFamily="34" charset="0"/>
            </a:endParaRPr>
          </a:p>
        </p:txBody>
      </p:sp>
      <p:sp>
        <p:nvSpPr>
          <p:cNvPr id="30" name="任意多边形 29"/>
          <p:cNvSpPr/>
          <p:nvPr>
            <p:custDataLst>
              <p:tags r:id="rId14"/>
            </p:custDataLst>
          </p:nvPr>
        </p:nvSpPr>
        <p:spPr>
          <a:xfrm flipH="1">
            <a:off x="5304853" y="4342305"/>
            <a:ext cx="2752497" cy="713361"/>
          </a:xfrm>
          <a:custGeom>
            <a:avLst/>
            <a:gdLst>
              <a:gd name="connsiteX0" fmla="*/ 111132 w 3895725"/>
              <a:gd name="connsiteY0" fmla="*/ 0 h 1009650"/>
              <a:gd name="connsiteX1" fmla="*/ 3895725 w 3895725"/>
              <a:gd name="connsiteY1" fmla="*/ 0 h 1009650"/>
              <a:gd name="connsiteX2" fmla="*/ 3895725 w 3895725"/>
              <a:gd name="connsiteY2" fmla="*/ 1009650 h 1009650"/>
              <a:gd name="connsiteX3" fmla="*/ 111132 w 3895725"/>
              <a:gd name="connsiteY3" fmla="*/ 1009650 h 1009650"/>
              <a:gd name="connsiteX4" fmla="*/ 0 w 3895725"/>
              <a:gd name="connsiteY4" fmla="*/ 898518 h 1009650"/>
              <a:gd name="connsiteX5" fmla="*/ 0 w 3895725"/>
              <a:gd name="connsiteY5" fmla="*/ 111132 h 1009650"/>
              <a:gd name="connsiteX6" fmla="*/ 111132 w 3895725"/>
              <a:gd name="connsiteY6" fmla="*/ 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725" h="1009650">
                <a:moveTo>
                  <a:pt x="111132" y="0"/>
                </a:moveTo>
                <a:lnTo>
                  <a:pt x="3895725" y="0"/>
                </a:lnTo>
                <a:lnTo>
                  <a:pt x="3895725" y="1009650"/>
                </a:lnTo>
                <a:lnTo>
                  <a:pt x="111132" y="1009650"/>
                </a:lnTo>
                <a:cubicBezTo>
                  <a:pt x="49755" y="1009650"/>
                  <a:pt x="0" y="959895"/>
                  <a:pt x="0" y="898518"/>
                </a:cubicBezTo>
                <a:lnTo>
                  <a:pt x="0" y="111132"/>
                </a:lnTo>
                <a:cubicBezTo>
                  <a:pt x="0" y="49755"/>
                  <a:pt x="49755" y="0"/>
                  <a:pt x="11113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000" tIns="34290" rIns="918000" bIns="34290" numCol="1" spcCol="0" rtlCol="0" fromWordArt="0" anchor="ctr" anchorCtr="0" forceAA="0" compatLnSpc="1">
            <a:noAutofit/>
          </a:bodyPr>
          <a:p>
            <a:pPr algn="just"/>
            <a:endParaRPr lang="zh-CN" altLang="en-US" sz="1350" dirty="0">
              <a:solidFill>
                <a:schemeClr val="tx1"/>
              </a:solidFill>
              <a:sym typeface="Arial" panose="020B0604020202020204" pitchFamily="34" charset="0"/>
            </a:endParaRPr>
          </a:p>
        </p:txBody>
      </p:sp>
      <p:sp>
        <p:nvSpPr>
          <p:cNvPr id="27" name="任意多边形 26"/>
          <p:cNvSpPr/>
          <p:nvPr>
            <p:custDataLst>
              <p:tags r:id="rId15"/>
            </p:custDataLst>
          </p:nvPr>
        </p:nvSpPr>
        <p:spPr>
          <a:xfrm flipH="1">
            <a:off x="7162283" y="4429792"/>
            <a:ext cx="962364" cy="538386"/>
          </a:xfrm>
          <a:custGeom>
            <a:avLst/>
            <a:gdLst>
              <a:gd name="connsiteX0" fmla="*/ 0 w 1362074"/>
              <a:gd name="connsiteY0" fmla="*/ 0 h 762000"/>
              <a:gd name="connsiteX1" fmla="*/ 981074 w 1362074"/>
              <a:gd name="connsiteY1" fmla="*/ 0 h 762000"/>
              <a:gd name="connsiteX2" fmla="*/ 1362074 w 1362074"/>
              <a:gd name="connsiteY2" fmla="*/ 381000 h 762000"/>
              <a:gd name="connsiteX3" fmla="*/ 981074 w 1362074"/>
              <a:gd name="connsiteY3" fmla="*/ 762000 h 762000"/>
              <a:gd name="connsiteX4" fmla="*/ 0 w 1362074"/>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74" h="762000">
                <a:moveTo>
                  <a:pt x="0" y="0"/>
                </a:moveTo>
                <a:lnTo>
                  <a:pt x="981074" y="0"/>
                </a:lnTo>
                <a:cubicBezTo>
                  <a:pt x="1191494" y="0"/>
                  <a:pt x="1362074" y="170580"/>
                  <a:pt x="1362074" y="381000"/>
                </a:cubicBezTo>
                <a:cubicBezTo>
                  <a:pt x="1362074" y="591420"/>
                  <a:pt x="1191494" y="762000"/>
                  <a:pt x="981074" y="762000"/>
                </a:cubicBezTo>
                <a:lnTo>
                  <a:pt x="0" y="762000"/>
                </a:lnTo>
                <a:close/>
              </a:path>
            </a:pathLst>
          </a:custGeom>
          <a:solidFill>
            <a:schemeClr val="accent4"/>
          </a:solidFill>
          <a:ln>
            <a:noFill/>
          </a:ln>
          <a:effectLst>
            <a:outerShdw blurRad="508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en-US" altLang="zh-CN" sz="1350" dirty="0">
              <a:solidFill>
                <a:schemeClr val="bg1"/>
              </a:solidFill>
              <a:latin typeface="+mj-lt"/>
              <a:ea typeface="+mj-ea"/>
              <a:cs typeface="+mj-cs"/>
              <a:sym typeface="Arial" panose="020B0604020202020204" pitchFamily="34" charset="0"/>
            </a:endParaRPr>
          </a:p>
        </p:txBody>
      </p:sp>
      <p:sp>
        <p:nvSpPr>
          <p:cNvPr id="40" name="任意多边形 39"/>
          <p:cNvSpPr/>
          <p:nvPr>
            <p:custDataLst>
              <p:tags r:id="rId16"/>
            </p:custDataLst>
          </p:nvPr>
        </p:nvSpPr>
        <p:spPr>
          <a:xfrm flipH="1">
            <a:off x="4988552" y="4342305"/>
            <a:ext cx="316302" cy="713361"/>
          </a:xfrm>
          <a:custGeom>
            <a:avLst/>
            <a:gdLst>
              <a:gd name="connsiteX0" fmla="*/ 0 w 447675"/>
              <a:gd name="connsiteY0" fmla="*/ 0 h 1009650"/>
              <a:gd name="connsiteX1" fmla="*/ 336543 w 447675"/>
              <a:gd name="connsiteY1" fmla="*/ 0 h 1009650"/>
              <a:gd name="connsiteX2" fmla="*/ 447675 w 447675"/>
              <a:gd name="connsiteY2" fmla="*/ 111132 h 1009650"/>
              <a:gd name="connsiteX3" fmla="*/ 447675 w 447675"/>
              <a:gd name="connsiteY3" fmla="*/ 898518 h 1009650"/>
              <a:gd name="connsiteX4" fmla="*/ 336543 w 447675"/>
              <a:gd name="connsiteY4" fmla="*/ 1009650 h 1009650"/>
              <a:gd name="connsiteX5" fmla="*/ 0 w 447675"/>
              <a:gd name="connsiteY5" fmla="*/ 100965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1009650">
                <a:moveTo>
                  <a:pt x="0" y="0"/>
                </a:moveTo>
                <a:lnTo>
                  <a:pt x="336543" y="0"/>
                </a:lnTo>
                <a:cubicBezTo>
                  <a:pt x="397920" y="0"/>
                  <a:pt x="447675" y="49755"/>
                  <a:pt x="447675" y="111132"/>
                </a:cubicBezTo>
                <a:lnTo>
                  <a:pt x="447675" y="898518"/>
                </a:lnTo>
                <a:cubicBezTo>
                  <a:pt x="447675" y="959895"/>
                  <a:pt x="397920" y="1009650"/>
                  <a:pt x="336543" y="1009650"/>
                </a:cubicBezTo>
                <a:lnTo>
                  <a:pt x="0" y="10096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p>
            <a:pPr algn="ctr"/>
            <a:endParaRPr lang="zh-CN" altLang="en-US" sz="2100" dirty="0">
              <a:solidFill>
                <a:schemeClr val="bg1"/>
              </a:solidFill>
              <a:sym typeface="Arial" panose="020B0604020202020204" pitchFamily="34" charset="0"/>
            </a:endParaRPr>
          </a:p>
        </p:txBody>
      </p:sp>
      <p:sp>
        <p:nvSpPr>
          <p:cNvPr id="41" name="直角三角形 40"/>
          <p:cNvSpPr/>
          <p:nvPr>
            <p:custDataLst>
              <p:tags r:id="rId17"/>
            </p:custDataLst>
          </p:nvPr>
        </p:nvSpPr>
        <p:spPr>
          <a:xfrm rot="5400000" flipV="1">
            <a:off x="1651548" y="2869828"/>
            <a:ext cx="78741" cy="13541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350">
              <a:solidFill>
                <a:srgbClr val="FFFFFF"/>
              </a:solidFill>
              <a:sym typeface="Arial" panose="020B0604020202020204" pitchFamily="34" charset="0"/>
            </a:endParaRPr>
          </a:p>
        </p:txBody>
      </p:sp>
      <p:sp>
        <p:nvSpPr>
          <p:cNvPr id="42" name="直角三角形 41"/>
          <p:cNvSpPr/>
          <p:nvPr>
            <p:custDataLst>
              <p:tags r:id="rId18"/>
            </p:custDataLst>
          </p:nvPr>
        </p:nvSpPr>
        <p:spPr>
          <a:xfrm rot="16200000">
            <a:off x="1651856" y="2239303"/>
            <a:ext cx="78126" cy="13541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350">
              <a:solidFill>
                <a:srgbClr val="FFFFFF"/>
              </a:solidFill>
              <a:sym typeface="Arial" panose="020B0604020202020204" pitchFamily="34" charset="0"/>
            </a:endParaRPr>
          </a:p>
        </p:txBody>
      </p:sp>
      <p:sp>
        <p:nvSpPr>
          <p:cNvPr id="43" name="任意多边形 8"/>
          <p:cNvSpPr/>
          <p:nvPr>
            <p:custDataLst>
              <p:tags r:id="rId19"/>
            </p:custDataLst>
          </p:nvPr>
        </p:nvSpPr>
        <p:spPr>
          <a:xfrm>
            <a:off x="1692651" y="2254060"/>
            <a:ext cx="2840321" cy="736122"/>
          </a:xfrm>
          <a:custGeom>
            <a:avLst/>
            <a:gdLst>
              <a:gd name="connsiteX0" fmla="*/ 111132 w 3895725"/>
              <a:gd name="connsiteY0" fmla="*/ 0 h 1009650"/>
              <a:gd name="connsiteX1" fmla="*/ 3895725 w 3895725"/>
              <a:gd name="connsiteY1" fmla="*/ 0 h 1009650"/>
              <a:gd name="connsiteX2" fmla="*/ 3895725 w 3895725"/>
              <a:gd name="connsiteY2" fmla="*/ 1009650 h 1009650"/>
              <a:gd name="connsiteX3" fmla="*/ 111132 w 3895725"/>
              <a:gd name="connsiteY3" fmla="*/ 1009650 h 1009650"/>
              <a:gd name="connsiteX4" fmla="*/ 0 w 3895725"/>
              <a:gd name="connsiteY4" fmla="*/ 898518 h 1009650"/>
              <a:gd name="connsiteX5" fmla="*/ 0 w 3895725"/>
              <a:gd name="connsiteY5" fmla="*/ 111132 h 1009650"/>
              <a:gd name="connsiteX6" fmla="*/ 111132 w 3895725"/>
              <a:gd name="connsiteY6" fmla="*/ 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725" h="1009650">
                <a:moveTo>
                  <a:pt x="111132" y="0"/>
                </a:moveTo>
                <a:lnTo>
                  <a:pt x="3895725" y="0"/>
                </a:lnTo>
                <a:lnTo>
                  <a:pt x="3895725" y="1009650"/>
                </a:lnTo>
                <a:lnTo>
                  <a:pt x="111132" y="1009650"/>
                </a:lnTo>
                <a:cubicBezTo>
                  <a:pt x="49755" y="1009650"/>
                  <a:pt x="0" y="959895"/>
                  <a:pt x="0" y="898518"/>
                </a:cubicBezTo>
                <a:lnTo>
                  <a:pt x="0" y="111132"/>
                </a:lnTo>
                <a:cubicBezTo>
                  <a:pt x="0" y="49755"/>
                  <a:pt x="49755" y="0"/>
                  <a:pt x="11113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34290" rIns="81000" bIns="34290" numCol="1" spcCol="0" rtlCol="0" fromWordArt="0" anchor="ctr" anchorCtr="0" forceAA="0" compatLnSpc="1">
            <a:noAutofit/>
          </a:bodyPr>
          <a:p>
            <a:pPr algn="just"/>
            <a:endParaRPr lang="zh-CN" altLang="en-US" sz="1350" dirty="0">
              <a:solidFill>
                <a:schemeClr val="tx1"/>
              </a:solidFill>
              <a:sym typeface="Arial" panose="020B0604020202020204" pitchFamily="34" charset="0"/>
            </a:endParaRPr>
          </a:p>
        </p:txBody>
      </p:sp>
      <p:sp>
        <p:nvSpPr>
          <p:cNvPr id="44" name="任意多边形 10"/>
          <p:cNvSpPr/>
          <p:nvPr>
            <p:custDataLst>
              <p:tags r:id="rId20"/>
            </p:custDataLst>
          </p:nvPr>
        </p:nvSpPr>
        <p:spPr>
          <a:xfrm>
            <a:off x="1623207" y="2344339"/>
            <a:ext cx="993070" cy="555565"/>
          </a:xfrm>
          <a:custGeom>
            <a:avLst/>
            <a:gdLst>
              <a:gd name="connsiteX0" fmla="*/ 0 w 1362074"/>
              <a:gd name="connsiteY0" fmla="*/ 0 h 762000"/>
              <a:gd name="connsiteX1" fmla="*/ 981074 w 1362074"/>
              <a:gd name="connsiteY1" fmla="*/ 0 h 762000"/>
              <a:gd name="connsiteX2" fmla="*/ 1362074 w 1362074"/>
              <a:gd name="connsiteY2" fmla="*/ 381000 h 762000"/>
              <a:gd name="connsiteX3" fmla="*/ 981074 w 1362074"/>
              <a:gd name="connsiteY3" fmla="*/ 762000 h 762000"/>
              <a:gd name="connsiteX4" fmla="*/ 0 w 1362074"/>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74" h="762000">
                <a:moveTo>
                  <a:pt x="0" y="0"/>
                </a:moveTo>
                <a:lnTo>
                  <a:pt x="981074" y="0"/>
                </a:lnTo>
                <a:cubicBezTo>
                  <a:pt x="1191494" y="0"/>
                  <a:pt x="1362074" y="170580"/>
                  <a:pt x="1362074" y="381000"/>
                </a:cubicBezTo>
                <a:cubicBezTo>
                  <a:pt x="1362074" y="591420"/>
                  <a:pt x="1191494" y="762000"/>
                  <a:pt x="981074" y="762000"/>
                </a:cubicBezTo>
                <a:lnTo>
                  <a:pt x="0" y="762000"/>
                </a:lnTo>
                <a:close/>
              </a:path>
            </a:pathLst>
          </a:custGeom>
          <a:ln>
            <a:noFill/>
          </a:ln>
          <a:effectLst>
            <a:outerShdw blurRad="508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en-US" altLang="zh-CN" sz="1350" dirty="0">
              <a:solidFill>
                <a:schemeClr val="bg1"/>
              </a:solidFill>
              <a:latin typeface="+mj-lt"/>
              <a:ea typeface="+mj-ea"/>
              <a:cs typeface="+mj-cs"/>
              <a:sym typeface="Arial" panose="020B0604020202020204" pitchFamily="34" charset="0"/>
            </a:endParaRPr>
          </a:p>
        </p:txBody>
      </p:sp>
      <p:sp>
        <p:nvSpPr>
          <p:cNvPr id="45" name="任意多边形 7"/>
          <p:cNvSpPr/>
          <p:nvPr>
            <p:custDataLst>
              <p:tags r:id="rId21"/>
            </p:custDataLst>
          </p:nvPr>
        </p:nvSpPr>
        <p:spPr>
          <a:xfrm>
            <a:off x="4532973" y="2254060"/>
            <a:ext cx="326394" cy="736122"/>
          </a:xfrm>
          <a:custGeom>
            <a:avLst/>
            <a:gdLst>
              <a:gd name="connsiteX0" fmla="*/ 0 w 447675"/>
              <a:gd name="connsiteY0" fmla="*/ 0 h 1009650"/>
              <a:gd name="connsiteX1" fmla="*/ 336543 w 447675"/>
              <a:gd name="connsiteY1" fmla="*/ 0 h 1009650"/>
              <a:gd name="connsiteX2" fmla="*/ 447675 w 447675"/>
              <a:gd name="connsiteY2" fmla="*/ 111132 h 1009650"/>
              <a:gd name="connsiteX3" fmla="*/ 447675 w 447675"/>
              <a:gd name="connsiteY3" fmla="*/ 898518 h 1009650"/>
              <a:gd name="connsiteX4" fmla="*/ 336543 w 447675"/>
              <a:gd name="connsiteY4" fmla="*/ 1009650 h 1009650"/>
              <a:gd name="connsiteX5" fmla="*/ 0 w 447675"/>
              <a:gd name="connsiteY5" fmla="*/ 100965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1009650">
                <a:moveTo>
                  <a:pt x="0" y="0"/>
                </a:moveTo>
                <a:lnTo>
                  <a:pt x="336543" y="0"/>
                </a:lnTo>
                <a:cubicBezTo>
                  <a:pt x="397920" y="0"/>
                  <a:pt x="447675" y="49755"/>
                  <a:pt x="447675" y="111132"/>
                </a:cubicBezTo>
                <a:lnTo>
                  <a:pt x="447675" y="898518"/>
                </a:lnTo>
                <a:cubicBezTo>
                  <a:pt x="447675" y="959895"/>
                  <a:pt x="397920" y="1009650"/>
                  <a:pt x="336543" y="1009650"/>
                </a:cubicBezTo>
                <a:lnTo>
                  <a:pt x="0" y="10096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p>
            <a:pPr algn="ctr"/>
            <a:endParaRPr lang="zh-CN" altLang="en-US" sz="2100" dirty="0">
              <a:solidFill>
                <a:schemeClr val="bg1"/>
              </a:solidFill>
              <a:sym typeface="Arial" panose="020B0604020202020204" pitchFamily="34" charset="0"/>
            </a:endParaRPr>
          </a:p>
        </p:txBody>
      </p:sp>
      <p:sp>
        <p:nvSpPr>
          <p:cNvPr id="46" name="文本框 45"/>
          <p:cNvSpPr txBox="1"/>
          <p:nvPr>
            <p:custDataLst>
              <p:tags r:id="rId22"/>
            </p:custDataLst>
          </p:nvPr>
        </p:nvSpPr>
        <p:spPr>
          <a:xfrm>
            <a:off x="1672983" y="2432523"/>
            <a:ext cx="893520" cy="379197"/>
          </a:xfrm>
          <a:prstGeom prst="rect">
            <a:avLst/>
          </a:prstGeom>
          <a:noFill/>
        </p:spPr>
        <p:txBody>
          <a:bodyPr wrap="square" lIns="68580" tIns="34290" rIns="68580" bIns="34290" rtlCol="0" anchor="ctr">
            <a:normAutofit fontScale="90000" lnSpcReduction="10000"/>
          </a:bodyPr>
          <a:p>
            <a:pPr marL="0" indent="0" algn="ctr">
              <a:lnSpc>
                <a:spcPct val="120000"/>
              </a:lnSpc>
              <a:spcBef>
                <a:spcPts val="0"/>
              </a:spcBef>
              <a:spcAft>
                <a:spcPts val="0"/>
              </a:spcAft>
              <a:buSzPct val="100000"/>
            </a:pPr>
            <a:r>
              <a:rPr lang="zh-CN" altLang="en-US" sz="1000" b="1" spc="300">
                <a:solidFill>
                  <a:srgbClr val="000000"/>
                </a:solidFill>
                <a:latin typeface="Arial" panose="020B0604020202020204" pitchFamily="34" charset="0"/>
                <a:ea typeface="微软雅黑" panose="020B0503020204020204" pitchFamily="34" charset="-122"/>
              </a:rPr>
              <a:t>图像预处理</a:t>
            </a:r>
            <a:endParaRPr lang="zh-CN" altLang="en-US" sz="1000" b="1" spc="300">
              <a:solidFill>
                <a:srgbClr val="000000"/>
              </a:solidFill>
              <a:latin typeface="Arial" panose="020B0604020202020204" pitchFamily="34" charset="0"/>
              <a:ea typeface="微软雅黑" panose="020B0503020204020204" pitchFamily="34" charset="-122"/>
            </a:endParaRPr>
          </a:p>
        </p:txBody>
      </p:sp>
      <p:sp>
        <p:nvSpPr>
          <p:cNvPr id="57" name="文本框 56"/>
          <p:cNvSpPr txBox="1"/>
          <p:nvPr>
            <p:custDataLst>
              <p:tags r:id="rId23"/>
            </p:custDataLst>
          </p:nvPr>
        </p:nvSpPr>
        <p:spPr>
          <a:xfrm>
            <a:off x="7196705" y="3107504"/>
            <a:ext cx="893520" cy="379197"/>
          </a:xfrm>
          <a:prstGeom prst="rect">
            <a:avLst/>
          </a:prstGeom>
          <a:noFill/>
        </p:spPr>
        <p:txBody>
          <a:bodyPr wrap="square" lIns="68580" tIns="34290" rIns="68580" bIns="34290" rtlCol="0" anchor="ctr">
            <a:normAutofit/>
          </a:bodyPr>
          <a:p>
            <a:pPr algn="ctr">
              <a:lnSpc>
                <a:spcPct val="120000"/>
              </a:lnSpc>
            </a:pPr>
            <a:r>
              <a:rPr lang="zh-CN" altLang="en-US" sz="1000" b="1" spc="300">
                <a:solidFill>
                  <a:srgbClr val="000000"/>
                </a:solidFill>
                <a:latin typeface="Arial" panose="020B0604020202020204" pitchFamily="34" charset="0"/>
                <a:ea typeface="微软雅黑" panose="020B0503020204020204" pitchFamily="34" charset="-122"/>
              </a:rPr>
              <a:t>模型</a:t>
            </a:r>
            <a:r>
              <a:rPr lang="zh-CN" altLang="en-US" sz="1000" b="1" spc="300">
                <a:solidFill>
                  <a:srgbClr val="000000"/>
                </a:solidFill>
                <a:latin typeface="Arial" panose="020B0604020202020204" pitchFamily="34" charset="0"/>
                <a:ea typeface="微软雅黑" panose="020B0503020204020204" pitchFamily="34" charset="-122"/>
              </a:rPr>
              <a:t>训练</a:t>
            </a:r>
            <a:endParaRPr lang="zh-CN" altLang="en-US" sz="1000" b="1" spc="300">
              <a:solidFill>
                <a:srgbClr val="000000"/>
              </a:solidFill>
              <a:latin typeface="Arial" panose="020B0604020202020204" pitchFamily="34" charset="0"/>
              <a:ea typeface="微软雅黑" panose="020B0503020204020204" pitchFamily="34" charset="-122"/>
            </a:endParaRPr>
          </a:p>
        </p:txBody>
      </p:sp>
      <p:sp>
        <p:nvSpPr>
          <p:cNvPr id="58" name="文本框 57"/>
          <p:cNvSpPr txBox="1"/>
          <p:nvPr>
            <p:custDataLst>
              <p:tags r:id="rId24"/>
            </p:custDataLst>
          </p:nvPr>
        </p:nvSpPr>
        <p:spPr>
          <a:xfrm>
            <a:off x="7196705" y="4509386"/>
            <a:ext cx="893520" cy="379197"/>
          </a:xfrm>
          <a:prstGeom prst="rect">
            <a:avLst/>
          </a:prstGeom>
          <a:noFill/>
        </p:spPr>
        <p:txBody>
          <a:bodyPr wrap="square" lIns="68580" tIns="34290" rIns="68580" bIns="34290" rtlCol="0" anchor="ctr">
            <a:normAutofit lnSpcReduction="20000"/>
          </a:bodyPr>
          <a:p>
            <a:pPr algn="ctr">
              <a:lnSpc>
                <a:spcPct val="120000"/>
              </a:lnSpc>
            </a:pPr>
            <a:r>
              <a:rPr lang="en-US" altLang="zh-CN" sz="1000" b="1" spc="300">
                <a:solidFill>
                  <a:schemeClr val="bg1"/>
                </a:solidFill>
                <a:latin typeface="Arial" panose="020B0604020202020204" pitchFamily="34" charset="0"/>
                <a:ea typeface="微软雅黑" panose="020B0503020204020204" pitchFamily="34" charset="-122"/>
              </a:rPr>
              <a:t>GUI</a:t>
            </a:r>
            <a:r>
              <a:rPr lang="zh-CN" altLang="en-US" sz="1000" b="1" spc="300">
                <a:solidFill>
                  <a:schemeClr val="bg1"/>
                </a:solidFill>
                <a:latin typeface="Arial" panose="020B0604020202020204" pitchFamily="34" charset="0"/>
                <a:ea typeface="微软雅黑" panose="020B0503020204020204" pitchFamily="34" charset="-122"/>
              </a:rPr>
              <a:t>搭建</a:t>
            </a:r>
            <a:endParaRPr lang="zh-CN" altLang="en-US" sz="1000" b="1" spc="300">
              <a:solidFill>
                <a:schemeClr val="bg1"/>
              </a:solidFill>
              <a:latin typeface="Arial" panose="020B0604020202020204" pitchFamily="34" charset="0"/>
              <a:ea typeface="微软雅黑" panose="020B0503020204020204" pitchFamily="34" charset="-122"/>
            </a:endParaRPr>
          </a:p>
        </p:txBody>
      </p:sp>
      <p:sp>
        <p:nvSpPr>
          <p:cNvPr id="59" name="文本框 58"/>
          <p:cNvSpPr txBox="1"/>
          <p:nvPr>
            <p:custDataLst>
              <p:tags r:id="rId25"/>
            </p:custDataLst>
          </p:nvPr>
        </p:nvSpPr>
        <p:spPr>
          <a:xfrm>
            <a:off x="1766556" y="3808445"/>
            <a:ext cx="893520" cy="379197"/>
          </a:xfrm>
          <a:prstGeom prst="rect">
            <a:avLst/>
          </a:prstGeom>
          <a:noFill/>
        </p:spPr>
        <p:txBody>
          <a:bodyPr wrap="square" lIns="68580" tIns="34290" rIns="68580" bIns="34290" rtlCol="0" anchor="ctr">
            <a:normAutofit/>
          </a:bodyPr>
          <a:p>
            <a:pPr algn="ctr">
              <a:lnSpc>
                <a:spcPct val="120000"/>
              </a:lnSpc>
            </a:pPr>
            <a:r>
              <a:rPr lang="zh-CN" altLang="en-US" sz="1000" b="1" spc="300">
                <a:solidFill>
                  <a:schemeClr val="bg1"/>
                </a:solidFill>
                <a:latin typeface="Arial" panose="020B0604020202020204" pitchFamily="34" charset="0"/>
                <a:ea typeface="微软雅黑" panose="020B0503020204020204" pitchFamily="34" charset="-122"/>
              </a:rPr>
              <a:t>模型</a:t>
            </a:r>
            <a:r>
              <a:rPr lang="zh-CN" altLang="en-US" sz="1000" b="1" spc="300">
                <a:solidFill>
                  <a:schemeClr val="bg1"/>
                </a:solidFill>
                <a:latin typeface="Arial" panose="020B0604020202020204" pitchFamily="34" charset="0"/>
                <a:ea typeface="微软雅黑" panose="020B0503020204020204" pitchFamily="34" charset="-122"/>
              </a:rPr>
              <a:t>测试</a:t>
            </a:r>
            <a:endParaRPr lang="zh-CN" altLang="en-US" sz="1000" b="1" spc="300">
              <a:solidFill>
                <a:schemeClr val="bg1"/>
              </a:solidFill>
              <a:latin typeface="Arial" panose="020B0604020202020204" pitchFamily="34" charset="0"/>
              <a:ea typeface="微软雅黑" panose="020B0503020204020204" pitchFamily="34" charset="-122"/>
            </a:endParaRPr>
          </a:p>
        </p:txBody>
      </p:sp>
      <p:sp>
        <p:nvSpPr>
          <p:cNvPr id="60" name="矩形 59"/>
          <p:cNvSpPr/>
          <p:nvPr>
            <p:custDataLst>
              <p:tags r:id="rId26"/>
            </p:custDataLst>
          </p:nvPr>
        </p:nvSpPr>
        <p:spPr>
          <a:xfrm>
            <a:off x="5312917" y="3019320"/>
            <a:ext cx="1873971" cy="555565"/>
          </a:xfrm>
          <a:prstGeom prst="rect">
            <a:avLst/>
          </a:prstGeom>
        </p:spPr>
        <p:txBody>
          <a:bodyPr wrap="square" anchor="ctr">
            <a:normAutofit lnSpcReduction="20000"/>
          </a:bodyPr>
          <a:p>
            <a:pPr>
              <a:lnSpc>
                <a:spcPct val="120000"/>
              </a:lnSpc>
            </a:pPr>
            <a:r>
              <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rPr>
              <a:t>unet.py</a:t>
            </a:r>
            <a:r>
              <a:rPr lang="zh-CN" altLang="en-US" sz="1000" spc="15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rPr>
              <a:t>resnet.py</a:t>
            </a:r>
            <a:r>
              <a:rPr lang="zh-CN" altLang="en-US" sz="1000" spc="150">
                <a:solidFill>
                  <a:schemeClr val="tx1"/>
                </a:solidFill>
                <a:latin typeface="Arial" panose="020B0604020202020204" pitchFamily="34" charset="0"/>
                <a:ea typeface="微软雅黑" panose="020B0503020204020204" pitchFamily="34" charset="-122"/>
                <a:sym typeface="Arial" panose="020B0604020202020204" pitchFamily="34" charset="0"/>
              </a:rPr>
              <a:t>以及</a:t>
            </a:r>
            <a:r>
              <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rPr>
              <a:t>vgg.py</a:t>
            </a:r>
            <a:endPar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矩形 60"/>
          <p:cNvSpPr/>
          <p:nvPr>
            <p:custDataLst>
              <p:tags r:id="rId27"/>
            </p:custDataLst>
          </p:nvPr>
        </p:nvSpPr>
        <p:spPr>
          <a:xfrm>
            <a:off x="5302971" y="4421203"/>
            <a:ext cx="1873971" cy="555565"/>
          </a:xfrm>
          <a:prstGeom prst="rect">
            <a:avLst/>
          </a:prstGeom>
        </p:spPr>
        <p:txBody>
          <a:bodyPr wrap="square" anchor="ctr">
            <a:normAutofit lnSpcReduction="20000"/>
          </a:bodyPr>
          <a:p>
            <a:pPr>
              <a:lnSpc>
                <a:spcPct val="120000"/>
              </a:lnSpc>
            </a:pPr>
            <a:r>
              <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rPr>
              <a:t>gui.py</a:t>
            </a:r>
            <a:r>
              <a:rPr lang="zh-CN" altLang="en-US" sz="1000" spc="150">
                <a:solidFill>
                  <a:schemeClr val="tx1"/>
                </a:solidFill>
                <a:latin typeface="Arial" panose="020B0604020202020204" pitchFamily="34" charset="0"/>
                <a:ea typeface="微软雅黑" panose="020B0503020204020204" pitchFamily="34" charset="-122"/>
                <a:sym typeface="Arial" panose="020B0604020202020204" pitchFamily="34" charset="0"/>
              </a:rPr>
              <a:t>以及</a:t>
            </a:r>
            <a:r>
              <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rPr>
              <a:t>call_gui.py</a:t>
            </a:r>
            <a:endPar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矩形 61"/>
          <p:cNvSpPr/>
          <p:nvPr>
            <p:custDataLst>
              <p:tags r:id="rId28"/>
            </p:custDataLst>
          </p:nvPr>
        </p:nvSpPr>
        <p:spPr>
          <a:xfrm>
            <a:off x="2688368" y="3720262"/>
            <a:ext cx="1873971" cy="555565"/>
          </a:xfrm>
          <a:prstGeom prst="rect">
            <a:avLst/>
          </a:prstGeom>
        </p:spPr>
        <p:txBody>
          <a:bodyPr wrap="square" anchor="ctr">
            <a:normAutofit fontScale="90000" lnSpcReduction="10000"/>
          </a:bodyPr>
          <a:p>
            <a:pPr>
              <a:lnSpc>
                <a:spcPct val="120000"/>
              </a:lnSpc>
            </a:pPr>
            <a:r>
              <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rPr>
              <a:t>load_model_unet.py</a:t>
            </a:r>
            <a:r>
              <a:rPr lang="zh-CN" altLang="en-US" sz="1000" spc="15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rPr>
              <a:t>load_model_resnet.py</a:t>
            </a:r>
            <a:r>
              <a:rPr lang="zh-CN" altLang="en-US" sz="1000" spc="150">
                <a:solidFill>
                  <a:schemeClr val="tx1"/>
                </a:solidFill>
                <a:latin typeface="Arial" panose="020B0604020202020204" pitchFamily="34" charset="0"/>
                <a:ea typeface="微软雅黑" panose="020B0503020204020204" pitchFamily="34" charset="-122"/>
                <a:sym typeface="Arial" panose="020B0604020202020204" pitchFamily="34" charset="0"/>
              </a:rPr>
              <a:t>以及</a:t>
            </a:r>
            <a:r>
              <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rPr>
              <a:t>load_model_vgg.py</a:t>
            </a:r>
            <a:endPar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矩形 62"/>
          <p:cNvSpPr/>
          <p:nvPr>
            <p:custDataLst>
              <p:tags r:id="rId29"/>
            </p:custDataLst>
          </p:nvPr>
        </p:nvSpPr>
        <p:spPr>
          <a:xfrm>
            <a:off x="2659002" y="2346172"/>
            <a:ext cx="1873971" cy="555565"/>
          </a:xfrm>
          <a:prstGeom prst="rect">
            <a:avLst/>
          </a:prstGeom>
        </p:spPr>
        <p:txBody>
          <a:bodyPr wrap="square" anchor="ctr">
            <a:normAutofit/>
          </a:bodyPr>
          <a:p>
            <a:pPr marL="0" indent="0" algn="l">
              <a:lnSpc>
                <a:spcPct val="120000"/>
              </a:lnSpc>
              <a:spcBef>
                <a:spcPts val="0"/>
              </a:spcBef>
              <a:spcAft>
                <a:spcPts val="0"/>
              </a:spcAft>
              <a:buSzPct val="100000"/>
            </a:pPr>
            <a:r>
              <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rPr>
              <a:t>pre.py</a:t>
            </a:r>
            <a:r>
              <a:rPr lang="zh-CN" altLang="en-US" sz="1000" spc="150">
                <a:solidFill>
                  <a:schemeClr val="tx1"/>
                </a:solidFill>
                <a:latin typeface="Arial" panose="020B0604020202020204" pitchFamily="34" charset="0"/>
                <a:ea typeface="微软雅黑" panose="020B0503020204020204" pitchFamily="34" charset="-122"/>
                <a:sym typeface="Arial" panose="020B0604020202020204" pitchFamily="34" charset="0"/>
              </a:rPr>
              <a:t>以及</a:t>
            </a:r>
            <a:r>
              <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rPr>
              <a:t>figure.py</a:t>
            </a:r>
            <a:endParaRPr lang="en-US" altLang="zh-CN" sz="1000" spc="15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3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6626" name="文本框 4"/>
          <p:cNvSpPr txBox="1">
            <a:spLocks noChangeArrowheads="1"/>
          </p:cNvSpPr>
          <p:nvPr/>
        </p:nvSpPr>
        <p:spPr bwMode="auto">
          <a:xfrm>
            <a:off x="3228975" y="2876550"/>
            <a:ext cx="1331913"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a:t>PART THREE</a:t>
            </a:r>
            <a:endParaRPr lang="zh-CN" altLang="en-US" sz="1400"/>
          </a:p>
        </p:txBody>
      </p:sp>
      <p:grpSp>
        <p:nvGrpSpPr>
          <p:cNvPr id="26627" name="组合 3"/>
          <p:cNvGrpSpPr/>
          <p:nvPr/>
        </p:nvGrpSpPr>
        <p:grpSpPr bwMode="auto">
          <a:xfrm>
            <a:off x="1928813" y="2801938"/>
            <a:ext cx="1130300" cy="1128712"/>
            <a:chOff x="1928879" y="1944350"/>
            <a:chExt cx="1129689" cy="1129689"/>
          </a:xfrm>
        </p:grpSpPr>
        <p:sp>
          <p:nvSpPr>
            <p:cNvPr id="2" name="椭圆 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9" name="Freeform 18"/>
            <p:cNvSpPr>
              <a:spLocks noEditPoints="1"/>
            </p:cNvSpPr>
            <p:nvPr/>
          </p:nvSpPr>
          <p:spPr bwMode="auto">
            <a:xfrm>
              <a:off x="2155768" y="2106415"/>
              <a:ext cx="658457" cy="789670"/>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7" name="文本框 6"/>
          <p:cNvSpPr txBox="1"/>
          <p:nvPr/>
        </p:nvSpPr>
        <p:spPr>
          <a:xfrm>
            <a:off x="2860675" y="3184525"/>
            <a:ext cx="3040063" cy="706755"/>
          </a:xfrm>
          <a:prstGeom prst="rect">
            <a:avLst/>
          </a:prstGeom>
          <a:noFill/>
        </p:spPr>
        <p:txBody>
          <a:bodyPr>
            <a:spAutoFit/>
          </a:bodyPr>
          <a:lstStyle/>
          <a:p>
            <a:pPr algn="ctr" eaLnBrk="1" fontAlgn="auto" hangingPunct="1">
              <a:spcBef>
                <a:spcPts val="0"/>
              </a:spcBef>
              <a:spcAft>
                <a:spcPts val="0"/>
              </a:spcAft>
              <a:defRPr/>
            </a:pPr>
            <a:r>
              <a:rPr lang="zh-CN" altLang="en-US" sz="4000" b="1" dirty="0">
                <a:solidFill>
                  <a:schemeClr val="tx1">
                    <a:lumMod val="85000"/>
                    <a:lumOff val="15000"/>
                  </a:schemeClr>
                </a:solidFill>
                <a:latin typeface="+mn-lt"/>
                <a:ea typeface="+mn-ea"/>
              </a:rPr>
              <a:t>模型搭建</a:t>
            </a:r>
            <a:endParaRPr lang="zh-CN" altLang="en-US" sz="4000" b="1" dirty="0">
              <a:solidFill>
                <a:schemeClr val="tx1">
                  <a:lumMod val="85000"/>
                  <a:lumOff val="15000"/>
                </a:schemeClr>
              </a:solidFill>
              <a:latin typeface="+mn-lt"/>
              <a:ea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160097_4*l_h_i*1_2_1"/>
  <p:tag name="KSO_WM_TEMPLATE_CATEGORY" val="diagram"/>
  <p:tag name="KSO_WM_TEMPLATE_INDEX" val="160097"/>
  <p:tag name="KSO_WM_UNIT_LAYERLEVEL" val="1_1_1"/>
  <p:tag name="KSO_WM_TAG_VERSION" val="1.0"/>
  <p:tag name="KSO_WM_BEAUTIFY_FLAG" val="#wm#"/>
  <p:tag name="KSO_WM_UNIT_FILL_FORE_SCHEMECOLOR_INDEX_BRIGHTNESS" val="-0.5"/>
  <p:tag name="KSO_WM_UNIT_FILL_FORE_SCHEMECOLOR_INDEX" val="5"/>
  <p:tag name="KSO_WM_UNIT_FILL_TYPE" val="1"/>
  <p:tag name="KSO_WM_UNIT_USESOURCEFORMAT_APPLY"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160097_4*l_h_i*1_3_3"/>
  <p:tag name="KSO_WM_TEMPLATE_CATEGORY" val="diagram"/>
  <p:tag name="KSO_WM_TEMPLATE_INDEX" val="1600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160097_4*l_h_i*1_4_1"/>
  <p:tag name="KSO_WM_TEMPLATE_CATEGORY" val="diagram"/>
  <p:tag name="KSO_WM_TEMPLATE_INDEX" val="160097"/>
  <p:tag name="KSO_WM_UNIT_LAYERLEVEL" val="1_1_1"/>
  <p:tag name="KSO_WM_TAG_VERSION" val="1.0"/>
  <p:tag name="KSO_WM_BEAUTIFY_FLAG" val="#wm#"/>
  <p:tag name="KSO_WM_UNIT_FILL_FORE_SCHEMECOLOR_INDEX_BRIGHTNESS" val="-0.5"/>
  <p:tag name="KSO_WM_UNIT_FILL_FORE_SCHEMECOLOR_INDEX" val="5"/>
  <p:tag name="KSO_WM_UNIT_FILL_TYPE" val="1"/>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160097_4*l_h_i*1_4_2"/>
  <p:tag name="KSO_WM_TEMPLATE_CATEGORY" val="diagram"/>
  <p:tag name="KSO_WM_TEMPLATE_INDEX" val="160097"/>
  <p:tag name="KSO_WM_UNIT_LAYERLEVEL" val="1_1_1"/>
  <p:tag name="KSO_WM_TAG_VERSION" val="1.0"/>
  <p:tag name="KSO_WM_BEAUTIFY_FLAG" val="#wm#"/>
  <p:tag name="KSO_WM_UNIT_FILL_FORE_SCHEMECOLOR_INDEX_BRIGHTNESS" val="-0.5"/>
  <p:tag name="KSO_WM_UNIT_FILL_FORE_SCHEMECOLOR_INDEX" val="5"/>
  <p:tag name="KSO_WM_UNIT_FILL_TYPE" val="1"/>
  <p:tag name="KSO_WM_UNIT_USESOURCEFORMAT_APPLY" val="1"/>
</p:tagLst>
</file>

<file path=ppt/tags/tag1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160097_4*l_h_i*1_4_5"/>
  <p:tag name="KSO_WM_TEMPLATE_CATEGORY" val="diagram"/>
  <p:tag name="KSO_WM_TEMPLATE_INDEX" val="160097"/>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UNIT_NOCLEAR" val="0"/>
  <p:tag name="KSO_WM_UNIT_ISCONTENTSTITLE"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160097_4*l_h_i*1_4_4"/>
  <p:tag name="KSO_WM_TEMPLATE_CATEGORY" val="diagram"/>
  <p:tag name="KSO_WM_TEMPLATE_INDEX" val="1600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160097_4*l_h_i*1_4_3"/>
  <p:tag name="KSO_WM_TEMPLATE_CATEGORY" val="diagram"/>
  <p:tag name="KSO_WM_TEMPLATE_INDEX" val="1600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160097_4*l_h_i*1_1_2"/>
  <p:tag name="KSO_WM_TEMPLATE_CATEGORY" val="diagram"/>
  <p:tag name="KSO_WM_TEMPLATE_INDEX" val="160097"/>
  <p:tag name="KSO_WM_UNIT_LAYERLEVEL" val="1_1_1"/>
  <p:tag name="KSO_WM_TAG_VERSION" val="1.0"/>
  <p:tag name="KSO_WM_BEAUTIFY_FLAG" val="#wm#"/>
  <p:tag name="KSO_WM_UNIT_FILL_FORE_SCHEMECOLOR_INDEX_BRIGHTNESS" val="-0.5"/>
  <p:tag name="KSO_WM_UNIT_FILL_FORE_SCHEMECOLOR_INDEX" val="5"/>
  <p:tag name="KSO_WM_UNI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160097_4*l_h_i*1_1_3"/>
  <p:tag name="KSO_WM_TEMPLATE_CATEGORY" val="diagram"/>
  <p:tag name="KSO_WM_TEMPLATE_INDEX" val="160097"/>
  <p:tag name="KSO_WM_UNIT_LAYERLEVEL" val="1_1_1"/>
  <p:tag name="KSO_WM_TAG_VERSION" val="1.0"/>
  <p:tag name="KSO_WM_BEAUTIFY_FLAG" val="#wm#"/>
  <p:tag name="KSO_WM_UNIT_FILL_FORE_SCHEMECOLOR_INDEX_BRIGHTNESS" val="-0.5"/>
  <p:tag name="KSO_WM_UNIT_FILL_FORE_SCHEMECOLOR_INDEX" val="5"/>
  <p:tag name="KSO_WM_UNI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160097_4*l_h_i*1_1_1"/>
  <p:tag name="KSO_WM_TEMPLATE_CATEGORY" val="diagram"/>
  <p:tag name="KSO_WM_TEMPLATE_INDEX" val="160097"/>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160097_4*l_h_i*1_1_4"/>
  <p:tag name="KSO_WM_TEMPLATE_CATEGORY" val="diagram"/>
  <p:tag name="KSO_WM_TEMPLATE_INDEX" val="1600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160097_4*l_h_i*1_2_2"/>
  <p:tag name="KSO_WM_TEMPLATE_CATEGORY" val="diagram"/>
  <p:tag name="KSO_WM_TEMPLATE_INDEX" val="160097"/>
  <p:tag name="KSO_WM_UNIT_LAYERLEVEL" val="1_1_1"/>
  <p:tag name="KSO_WM_TAG_VERSION" val="1.0"/>
  <p:tag name="KSO_WM_BEAUTIFY_FLAG" val="#wm#"/>
  <p:tag name="KSO_WM_UNIT_FILL_FORE_SCHEMECOLOR_INDEX_BRIGHTNESS" val="-0.5"/>
  <p:tag name="KSO_WM_UNIT_FILL_FORE_SCHEMECOLOR_INDEX" val="5"/>
  <p:tag name="KSO_WM_UNIT_FILL_TYPE" val="1"/>
  <p:tag name="KSO_WM_UNIT_USESOURCEFORMAT_APPLY"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160097_4*l_h_i*1_1_5"/>
  <p:tag name="KSO_WM_TEMPLATE_CATEGORY" val="diagram"/>
  <p:tag name="KSO_WM_TEMPLATE_INDEX" val="1600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21.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160097_4*l_h_a*1_1_1"/>
  <p:tag name="KSO_WM_TEMPLATE_CATEGORY" val="diagram"/>
  <p:tag name="KSO_WM_TEMPLATE_INDEX" val="160097"/>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4"/>
  <p:tag name="KSO_WM_UNIT_TEXT_FILL_TYPE" val="1"/>
  <p:tag name="KSO_WM_UNIT_USESOURCEFORMAT_APPLY" val="1"/>
</p:tagLst>
</file>

<file path=ppt/tags/tag22.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2"/>
  <p:tag name="KSO_WM_UNIT_ID" val="diagram160097_4*l_h_a*1_2_2"/>
  <p:tag name="KSO_WM_TEMPLATE_CATEGORY" val="diagram"/>
  <p:tag name="KSO_WM_TEMPLATE_INDEX" val="160097"/>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4"/>
  <p:tag name="KSO_WM_UNIT_TEXT_FILL_TYPE" val="1"/>
  <p:tag name="KSO_WM_UNIT_USESOURCEFORMAT_APPLY" val="1"/>
</p:tagLst>
</file>

<file path=ppt/tags/tag23.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4_2"/>
  <p:tag name="KSO_WM_UNIT_ID" val="diagram160097_4*l_h_a*1_4_2"/>
  <p:tag name="KSO_WM_TEMPLATE_CATEGORY" val="diagram"/>
  <p:tag name="KSO_WM_TEMPLATE_INDEX" val="160097"/>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4"/>
  <p:tag name="KSO_WM_UNIT_TEXT_FILL_TYPE" val="1"/>
  <p:tag name="KSO_WM_UNIT_USESOURCEFORMAT_APPLY" val="1"/>
</p:tagLst>
</file>

<file path=ppt/tags/tag24.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2"/>
  <p:tag name="KSO_WM_UNIT_ID" val="diagram160097_4*l_h_a*1_3_2"/>
  <p:tag name="KSO_WM_TEMPLATE_CATEGORY" val="diagram"/>
  <p:tag name="KSO_WM_TEMPLATE_INDEX" val="160097"/>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4"/>
  <p:tag name="KSO_WM_UNIT_TEXT_FILL_TYPE" val="1"/>
  <p:tag name="KSO_WM_UNIT_USESOURCEFORMAT_APPLY" val="1"/>
</p:tagLst>
</file>

<file path=ppt/tags/tag25.xml><?xml version="1.0" encoding="utf-8"?>
<p:tagLst xmlns:p="http://schemas.openxmlformats.org/presentationml/2006/main">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2_2"/>
  <p:tag name="KSO_WM_UNIT_ID" val="diagram160097_4*l_h_f*1_2_2"/>
  <p:tag name="KSO_WM_TEMPLATE_CATEGORY" val="diagram"/>
  <p:tag name="KSO_WM_TEMPLATE_INDEX" val="160097"/>
  <p:tag name="KSO_WM_UNIT_LAYERLEVEL" val="1_1_1"/>
  <p:tag name="KSO_WM_TAG_VERSION" val="1.0"/>
  <p:tag name="KSO_WM_BEAUTIFY_FLAG" val="#wm#"/>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4_2"/>
  <p:tag name="KSO_WM_UNIT_ID" val="diagram160097_4*l_h_f*1_4_2"/>
  <p:tag name="KSO_WM_TEMPLATE_CATEGORY" val="diagram"/>
  <p:tag name="KSO_WM_TEMPLATE_INDEX" val="160097"/>
  <p:tag name="KSO_WM_UNIT_LAYERLEVEL" val="1_1_1"/>
  <p:tag name="KSO_WM_TAG_VERSION" val="1.0"/>
  <p:tag name="KSO_WM_BEAUTIFY_FLAG" val="#wm#"/>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 name="KSO_WM_UNIT_USESOURCEFORMAT_APPLY" val="1"/>
</p:tagLst>
</file>

<file path=ppt/tags/tag27.xml><?xml version="1.0" encoding="utf-8"?>
<p:tagLst xmlns:p="http://schemas.openxmlformats.org/presentationml/2006/main">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3_2"/>
  <p:tag name="KSO_WM_UNIT_ID" val="diagram160097_4*l_h_f*1_3_2"/>
  <p:tag name="KSO_WM_TEMPLATE_CATEGORY" val="diagram"/>
  <p:tag name="KSO_WM_TEMPLATE_INDEX" val="160097"/>
  <p:tag name="KSO_WM_UNIT_LAYERLEVEL" val="1_1_1"/>
  <p:tag name="KSO_WM_TAG_VERSION" val="1.0"/>
  <p:tag name="KSO_WM_BEAUTIFY_FLAG" val="#wm#"/>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097_4*l_h_f*1_1_1"/>
  <p:tag name="KSO_WM_TEMPLATE_CATEGORY" val="diagram"/>
  <p:tag name="KSO_WM_TEMPLATE_INDEX" val="160097"/>
  <p:tag name="KSO_WM_UNIT_LAYERLEVEL" val="1_1_1"/>
  <p:tag name="KSO_WM_TAG_VERSION" val="1.0"/>
  <p:tag name="KSO_WM_BEAUTIFY_FLAG" val="#wm#"/>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 name="KSO_WM_UNIT_USESOURCEFORMAT_APPLY" val="1"/>
</p:tagLst>
</file>

<file path=ppt/tags/tag29.xml><?xml version="1.0" encoding="utf-8"?>
<p:tagLst xmlns:p="http://schemas.openxmlformats.org/presentationml/2006/main">
  <p:tag name="KSO_WM_SLIDE_ITEM_CNT" val="4"/>
</p:tagLst>
</file>

<file path=ppt/tags/tag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160097_4*l_h_i*1_2_5"/>
  <p:tag name="KSO_WM_TEMPLATE_CATEGORY" val="diagram"/>
  <p:tag name="KSO_WM_TEMPLATE_INDEX" val="160097"/>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MEDIACOVER_FLAG" val="1"/>
  <p:tag name="KSO_WM_UNIT_MEDIACOVER_BTN_STATE" val="1"/>
  <p:tag name="KSO_WM_UNIT_MEDIACOVER_BTNRECT" val="5302*2884*668*668"/>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7.xml><?xml version="1.0" encoding="utf-8"?>
<p:tagLst xmlns:p="http://schemas.openxmlformats.org/presentationml/2006/main">
  <p:tag name="ISPRING_PRESENTATION_TITLE" val="PowerPoint 演示文稿"/>
  <p:tag name="KSO_WPP_MARK_KEY" val="6ed5f835-c905-45c3-ad2c-ca2b9c147adf"/>
  <p:tag name="COMMONDATA" val="eyJoZGlkIjoiY2M4NGQ0MDhhODI2ZmJiZTIwNTIwYWYyZGQ4ZmI0YjAifQ=="/>
</p:tagLst>
</file>

<file path=ppt/tags/tag4.xml><?xml version="1.0" encoding="utf-8"?>
<p:tagLst xmlns:p="http://schemas.openxmlformats.org/presentationml/2006/main">
  <p:tag name="KSO_WM_UNIT_NOCLEAR" val="0"/>
  <p:tag name="KSO_WM_UNIT_ISCONTENTSTITLE"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160097_4*l_h_i*1_2_4"/>
  <p:tag name="KSO_WM_TEMPLATE_CATEGORY" val="diagram"/>
  <p:tag name="KSO_WM_TEMPLATE_INDEX" val="1600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160097_4*l_h_i*1_2_3"/>
  <p:tag name="KSO_WM_TEMPLATE_CATEGORY" val="diagram"/>
  <p:tag name="KSO_WM_TEMPLATE_INDEX" val="1600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160097_4*l_h_i*1_3_1"/>
  <p:tag name="KSO_WM_TEMPLATE_CATEGORY" val="diagram"/>
  <p:tag name="KSO_WM_TEMPLATE_INDEX" val="160097"/>
  <p:tag name="KSO_WM_UNIT_LAYERLEVEL" val="1_1_1"/>
  <p:tag name="KSO_WM_TAG_VERSION" val="1.0"/>
  <p:tag name="KSO_WM_BEAUTIFY_FLAG" val="#wm#"/>
  <p:tag name="KSO_WM_UNIT_FILL_FORE_SCHEMECOLOR_INDEX_BRIGHTNESS" val="-0.5"/>
  <p:tag name="KSO_WM_UNIT_FILL_FORE_SCHEMECOLOR_INDEX" val="5"/>
  <p:tag name="KSO_WM_UNI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160097_4*l_h_i*1_3_2"/>
  <p:tag name="KSO_WM_TEMPLATE_CATEGORY" val="diagram"/>
  <p:tag name="KSO_WM_TEMPLATE_INDEX" val="160097"/>
  <p:tag name="KSO_WM_UNIT_LAYERLEVEL" val="1_1_1"/>
  <p:tag name="KSO_WM_TAG_VERSION" val="1.0"/>
  <p:tag name="KSO_WM_BEAUTIFY_FLAG" val="#wm#"/>
  <p:tag name="KSO_WM_UNIT_FILL_FORE_SCHEMECOLOR_INDEX_BRIGHTNESS" val="-0.5"/>
  <p:tag name="KSO_WM_UNIT_FILL_FORE_SCHEMECOLOR_INDEX" val="5"/>
  <p:tag name="KSO_WM_UNIT_FILL_TYPE" val="1"/>
  <p:tag name="KSO_WM_UNIT_USESOURCEFORMAT_APPLY" val="1"/>
</p:tagLst>
</file>

<file path=ppt/tags/tag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160097_4*l_h_i*1_3_5"/>
  <p:tag name="KSO_WM_TEMPLATE_CATEGORY" val="diagram"/>
  <p:tag name="KSO_WM_TEMPLATE_INDEX" val="160097"/>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UNIT_NOCLEAR" val="0"/>
  <p:tag name="KSO_WM_UNIT_ISCONTENTSTITLE"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160097_4*l_h_i*1_3_4"/>
  <p:tag name="KSO_WM_TEMPLATE_CATEGORY" val="diagram"/>
  <p:tag name="KSO_WM_TEMPLATE_INDEX" val="1600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5237</Words>
  <Application>WPS 演示</Application>
  <PresentationFormat>全屏显示(16:9)</PresentationFormat>
  <Paragraphs>431</Paragraphs>
  <Slides>35</Slides>
  <Notes>33</Notes>
  <HiddenSlides>9</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35</vt:i4>
      </vt:variant>
    </vt:vector>
  </HeadingPairs>
  <TitlesOfParts>
    <vt:vector size="51" baseType="lpstr">
      <vt:lpstr>Arial</vt:lpstr>
      <vt:lpstr>宋体</vt:lpstr>
      <vt:lpstr>Wingdings</vt:lpstr>
      <vt:lpstr>微软雅黑</vt:lpstr>
      <vt:lpstr>Nexa Light</vt:lpstr>
      <vt:lpstr>Zurich XBlk BT</vt:lpstr>
      <vt:lpstr>Calibri</vt:lpstr>
      <vt:lpstr>华文中宋</vt:lpstr>
      <vt:lpstr>方正正黑简体</vt:lpstr>
      <vt:lpstr>Times New Roman</vt:lpstr>
      <vt:lpstr>Arial Unicode MS</vt:lpstr>
      <vt:lpstr>Impact</vt:lpstr>
      <vt:lpstr>华文楷体</vt:lpstr>
      <vt:lpstr>FontAwesome</vt:lpstr>
      <vt:lpstr>AMGDT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Jude</cp:lastModifiedBy>
  <cp:revision>159</cp:revision>
  <dcterms:created xsi:type="dcterms:W3CDTF">2015-04-27T05:53:00Z</dcterms:created>
  <dcterms:modified xsi:type="dcterms:W3CDTF">2023-06-12T02:23:53Z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54B2AA041ADB42D88184D886D84BA987_12</vt:lpwstr>
  </property>
  <property fmtid="{D5CDD505-2E9C-101B-9397-08002B2CF9AE}" pid="3" name="KSOProductBuildVer">
    <vt:lpwstr>2052-11.1.0.14309</vt:lpwstr>
  </property>
</Properties>
</file>